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7CA57-1BAD-4691-8848-F7507F2B1182}" type="datetimeFigureOut">
              <a:rPr lang="zh-CN" altLang="en-US" smtClean="0"/>
              <a:t>2023-12-20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A0AA4-9EB3-4EA4-94F3-F8BF3F3D3A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3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5A0AA4-9EB3-4EA4-94F3-F8BF3F3D3A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06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3B106A-0C5B-5BDC-811E-A2C857BDD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47" y="3081381"/>
            <a:ext cx="4961905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ECD75-DF52-4996-634A-418F45911F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1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0FDE89-241A-4109-F729-EF11B9720383}"/>
              </a:ext>
            </a:extLst>
          </p:cNvPr>
          <p:cNvSpPr/>
          <p:nvPr/>
        </p:nvSpPr>
        <p:spPr bwMode="white">
          <a:xfrm>
            <a:off x="5196164" y="3680837"/>
            <a:ext cx="632016" cy="34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0BCB28-E5D0-6E5B-DBC8-2625C84A0C78}"/>
              </a:ext>
            </a:extLst>
          </p:cNvPr>
          <p:cNvSpPr/>
          <p:nvPr/>
        </p:nvSpPr>
        <p:spPr bwMode="white">
          <a:xfrm>
            <a:off x="5991761" y="3680837"/>
            <a:ext cx="498177" cy="32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B23DB-6451-19DD-C3C7-7A5F17B8C39B}"/>
              </a:ext>
            </a:extLst>
          </p:cNvPr>
          <p:cNvSpPr/>
          <p:nvPr/>
        </p:nvSpPr>
        <p:spPr bwMode="white">
          <a:xfrm>
            <a:off x="1703512" y="4365104"/>
            <a:ext cx="1512167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07B90B-3319-29BA-0CE5-87BCC37EAD3A}"/>
              </a:ext>
            </a:extLst>
          </p:cNvPr>
          <p:cNvSpPr/>
          <p:nvPr/>
        </p:nvSpPr>
        <p:spPr bwMode="white">
          <a:xfrm>
            <a:off x="1847529" y="6165304"/>
            <a:ext cx="1368150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64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239F0-55B0-B5DC-7FF8-1D32B8B44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7601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EFDDB-E652-038D-058F-FBC405D0B4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267CAD-5EEC-746B-85B7-A7CD9D5E3BE7}"/>
              </a:ext>
            </a:extLst>
          </p:cNvPr>
          <p:cNvSpPr/>
          <p:nvPr/>
        </p:nvSpPr>
        <p:spPr bwMode="white">
          <a:xfrm>
            <a:off x="2331168" y="5843856"/>
            <a:ext cx="827123" cy="3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D66C231-CC7A-A315-1CCF-91D539E4C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7992888" cy="267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4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8EA50-8FB3-A473-3FC4-3F5C3D14A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CAF0A-3601-11C0-FF82-0EA94BE33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476DC-FA32-E189-3B88-363B1FADD3B5}"/>
              </a:ext>
            </a:extLst>
          </p:cNvPr>
          <p:cNvSpPr/>
          <p:nvPr/>
        </p:nvSpPr>
        <p:spPr bwMode="white">
          <a:xfrm>
            <a:off x="5605714" y="5813352"/>
            <a:ext cx="600000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C95AA6-4D48-9C68-19A8-9A9A31513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348880"/>
            <a:ext cx="2880320" cy="28470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B249A2F-76EC-277D-3E61-B2BEB170B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321751"/>
            <a:ext cx="2880320" cy="28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7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0B1BF-B7F2-7056-95B1-0884197BB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46AC5C-51FD-4871-D3EA-2F040E01AED3}"/>
              </a:ext>
            </a:extLst>
          </p:cNvPr>
          <p:cNvSpPr/>
          <p:nvPr/>
        </p:nvSpPr>
        <p:spPr bwMode="white">
          <a:xfrm>
            <a:off x="5624761" y="5073732"/>
            <a:ext cx="600000" cy="4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35C9EFC-6178-92EC-9A7F-26ADA76FF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96952"/>
            <a:ext cx="7416824" cy="151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1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D377E-7FEF-A5E4-5EB7-E2F69FD07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4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EA24E-AC0D-976F-4E96-9E8EBC847003}"/>
              </a:ext>
            </a:extLst>
          </p:cNvPr>
          <p:cNvSpPr/>
          <p:nvPr/>
        </p:nvSpPr>
        <p:spPr bwMode="white">
          <a:xfrm>
            <a:off x="2075330" y="5915694"/>
            <a:ext cx="485354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5046B-C5FF-F01A-828E-637DC836453D}"/>
              </a:ext>
            </a:extLst>
          </p:cNvPr>
          <p:cNvSpPr/>
          <p:nvPr/>
        </p:nvSpPr>
        <p:spPr bwMode="white">
          <a:xfrm>
            <a:off x="2670576" y="5924866"/>
            <a:ext cx="595246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BA550-7204-F261-D08A-9E4987B95196}"/>
              </a:ext>
            </a:extLst>
          </p:cNvPr>
          <p:cNvSpPr/>
          <p:nvPr/>
        </p:nvSpPr>
        <p:spPr bwMode="white">
          <a:xfrm>
            <a:off x="5042405" y="5915694"/>
            <a:ext cx="1199650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DE4068-0104-6391-5428-7A1C987FED62}"/>
              </a:ext>
            </a:extLst>
          </p:cNvPr>
          <p:cNvSpPr/>
          <p:nvPr/>
        </p:nvSpPr>
        <p:spPr bwMode="white">
          <a:xfrm>
            <a:off x="7991164" y="5915694"/>
            <a:ext cx="1190492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F51B3-81C6-149D-2892-FBE9EC39F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8A28F-4E82-105B-79CB-E7774CE7E35E}"/>
              </a:ext>
            </a:extLst>
          </p:cNvPr>
          <p:cNvSpPr/>
          <p:nvPr/>
        </p:nvSpPr>
        <p:spPr bwMode="white">
          <a:xfrm>
            <a:off x="7100952" y="1382661"/>
            <a:ext cx="990476" cy="46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5DF09-8C4F-6CE0-4110-2485BC8B411F}"/>
              </a:ext>
            </a:extLst>
          </p:cNvPr>
          <p:cNvSpPr/>
          <p:nvPr/>
        </p:nvSpPr>
        <p:spPr bwMode="white">
          <a:xfrm>
            <a:off x="4586666" y="2051179"/>
            <a:ext cx="952380" cy="42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AEF341-44DD-F53D-0A6C-E2B823FD2EE7}"/>
              </a:ext>
            </a:extLst>
          </p:cNvPr>
          <p:cNvSpPr/>
          <p:nvPr/>
        </p:nvSpPr>
        <p:spPr bwMode="white">
          <a:xfrm>
            <a:off x="6100952" y="2796100"/>
            <a:ext cx="971428" cy="39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5E53D8-AEA7-227D-4D12-1B892D9807A9}"/>
              </a:ext>
            </a:extLst>
          </p:cNvPr>
          <p:cNvSpPr/>
          <p:nvPr/>
        </p:nvSpPr>
        <p:spPr bwMode="white">
          <a:xfrm>
            <a:off x="3043809" y="3435967"/>
            <a:ext cx="980952" cy="39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5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6C088-431B-BBF4-9D56-B566339C0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B54E6B-CD0E-EA7F-DB46-26A406B5FABE}"/>
              </a:ext>
            </a:extLst>
          </p:cNvPr>
          <p:cNvSpPr/>
          <p:nvPr/>
        </p:nvSpPr>
        <p:spPr bwMode="white">
          <a:xfrm>
            <a:off x="3377142" y="2924963"/>
            <a:ext cx="60000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89B47-F9E3-F79D-288A-78CB53712F3F}"/>
              </a:ext>
            </a:extLst>
          </p:cNvPr>
          <p:cNvSpPr/>
          <p:nvPr/>
        </p:nvSpPr>
        <p:spPr bwMode="white">
          <a:xfrm>
            <a:off x="8520000" y="2934490"/>
            <a:ext cx="609523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CE35E-6FD5-4A51-B081-A056180142DE}"/>
              </a:ext>
            </a:extLst>
          </p:cNvPr>
          <p:cNvSpPr/>
          <p:nvPr/>
        </p:nvSpPr>
        <p:spPr bwMode="white">
          <a:xfrm>
            <a:off x="2453333" y="4258695"/>
            <a:ext cx="600000" cy="4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A3F447-777C-B7C9-386C-6CED5169DDDE}"/>
              </a:ext>
            </a:extLst>
          </p:cNvPr>
          <p:cNvSpPr/>
          <p:nvPr/>
        </p:nvSpPr>
        <p:spPr bwMode="white">
          <a:xfrm>
            <a:off x="8215238" y="4268221"/>
            <a:ext cx="609523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2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F13D5-B016-4512-2836-F6568678FE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53987"/>
          <a:stretch/>
        </p:blipFill>
        <p:spPr>
          <a:xfrm>
            <a:off x="720000" y="972000"/>
            <a:ext cx="5376000" cy="116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3C27F-5B55-AA65-AB00-2E55487A92AA}"/>
              </a:ext>
            </a:extLst>
          </p:cNvPr>
          <p:cNvSpPr/>
          <p:nvPr/>
        </p:nvSpPr>
        <p:spPr bwMode="white">
          <a:xfrm>
            <a:off x="2920000" y="1373373"/>
            <a:ext cx="619047" cy="43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E054B0-83C3-C34A-C924-D155B0AE1F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21" r="50222"/>
          <a:stretch/>
        </p:blipFill>
        <p:spPr>
          <a:xfrm>
            <a:off x="720000" y="2276872"/>
            <a:ext cx="5376000" cy="1218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B8AE9C-CADC-FD6D-6B3F-31CCDC3FB846}"/>
              </a:ext>
            </a:extLst>
          </p:cNvPr>
          <p:cNvSpPr/>
          <p:nvPr/>
        </p:nvSpPr>
        <p:spPr bwMode="white">
          <a:xfrm>
            <a:off x="2929523" y="2730397"/>
            <a:ext cx="600000" cy="45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22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29371-EB41-04C4-1C61-CB0A70551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0A9092-4A77-BF1F-5F82-B47C8C6D912A}"/>
              </a:ext>
            </a:extLst>
          </p:cNvPr>
          <p:cNvSpPr/>
          <p:nvPr/>
        </p:nvSpPr>
        <p:spPr bwMode="white">
          <a:xfrm>
            <a:off x="2624761" y="2583671"/>
            <a:ext cx="342857" cy="4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444F4E-C2FB-730B-CD7D-560E2B646538}"/>
              </a:ext>
            </a:extLst>
          </p:cNvPr>
          <p:cNvSpPr/>
          <p:nvPr/>
        </p:nvSpPr>
        <p:spPr bwMode="white">
          <a:xfrm>
            <a:off x="10329523" y="2574134"/>
            <a:ext cx="333333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58E2E1-B13D-4828-26D1-AAF6A92F5C62}"/>
              </a:ext>
            </a:extLst>
          </p:cNvPr>
          <p:cNvSpPr/>
          <p:nvPr/>
        </p:nvSpPr>
        <p:spPr bwMode="white">
          <a:xfrm>
            <a:off x="4948571" y="3756662"/>
            <a:ext cx="333333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21D629-F416-6F78-59D4-CED1D99E5F5A}"/>
              </a:ext>
            </a:extLst>
          </p:cNvPr>
          <p:cNvSpPr/>
          <p:nvPr/>
        </p:nvSpPr>
        <p:spPr bwMode="white">
          <a:xfrm>
            <a:off x="2624761" y="5225286"/>
            <a:ext cx="333333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4DBA8-C1C2-BCFF-8112-BF605F278278}"/>
              </a:ext>
            </a:extLst>
          </p:cNvPr>
          <p:cNvSpPr/>
          <p:nvPr/>
        </p:nvSpPr>
        <p:spPr bwMode="white">
          <a:xfrm>
            <a:off x="6967619" y="5225286"/>
            <a:ext cx="333333" cy="4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2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2023-12-20T12:39:00Z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