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82" autoAdjust="0"/>
    <p:restoredTop sz="94660"/>
  </p:normalViewPr>
  <p:slideViewPr>
    <p:cSldViewPr showGuides="1">
      <p:cViewPr varScale="1">
        <p:scale>
          <a:sx n="64" d="100"/>
          <a:sy n="64" d="100"/>
        </p:scale>
        <p:origin x="39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BF63D4-BABF-7144-F394-7C7542DFE5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30" r="64891"/>
          <a:stretch/>
        </p:blipFill>
        <p:spPr>
          <a:xfrm>
            <a:off x="4248392" y="3022047"/>
            <a:ext cx="3791824" cy="813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B218CF-A0B3-81A1-6725-18FE7C843C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E57477-508F-3747-24A0-454456C4D2CE}"/>
              </a:ext>
            </a:extLst>
          </p:cNvPr>
          <p:cNvSpPr/>
          <p:nvPr/>
        </p:nvSpPr>
        <p:spPr bwMode="white">
          <a:xfrm>
            <a:off x="3196190" y="1697621"/>
            <a:ext cx="1133333" cy="23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5C7005-D4BA-BCB3-8005-C49535D45977}"/>
              </a:ext>
            </a:extLst>
          </p:cNvPr>
          <p:cNvSpPr/>
          <p:nvPr/>
        </p:nvSpPr>
        <p:spPr bwMode="white">
          <a:xfrm>
            <a:off x="6691428" y="1697621"/>
            <a:ext cx="980952" cy="23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A5AF51-18A2-910B-A523-345234BD5FF9}"/>
              </a:ext>
            </a:extLst>
          </p:cNvPr>
          <p:cNvSpPr/>
          <p:nvPr/>
        </p:nvSpPr>
        <p:spPr bwMode="white">
          <a:xfrm>
            <a:off x="9720000" y="1697621"/>
            <a:ext cx="1133333" cy="23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9B52565-F625-536F-2649-C5C5E1A78534}"/>
              </a:ext>
            </a:extLst>
          </p:cNvPr>
          <p:cNvSpPr/>
          <p:nvPr/>
        </p:nvSpPr>
        <p:spPr bwMode="white">
          <a:xfrm>
            <a:off x="839416" y="2060848"/>
            <a:ext cx="4320480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8F75C45-7CAB-B2EC-24DD-71EFDE8D27F5}"/>
              </a:ext>
            </a:extLst>
          </p:cNvPr>
          <p:cNvSpPr/>
          <p:nvPr/>
        </p:nvSpPr>
        <p:spPr bwMode="white">
          <a:xfrm>
            <a:off x="5231904" y="2060848"/>
            <a:ext cx="2232248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3E05F7D-B093-17E9-7519-881E994C86F4}"/>
              </a:ext>
            </a:extLst>
          </p:cNvPr>
          <p:cNvSpPr/>
          <p:nvPr/>
        </p:nvSpPr>
        <p:spPr bwMode="white">
          <a:xfrm>
            <a:off x="7672380" y="2096852"/>
            <a:ext cx="2456067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81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33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58B64A-ACF2-E9DB-3267-150370AA54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2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C46863-A73C-4834-1BE4-7F70BBAD7F5B}"/>
              </a:ext>
            </a:extLst>
          </p:cNvPr>
          <p:cNvSpPr/>
          <p:nvPr/>
        </p:nvSpPr>
        <p:spPr bwMode="white">
          <a:xfrm>
            <a:off x="1120000" y="2115922"/>
            <a:ext cx="2495238" cy="21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3233B1-1E0E-648F-59B8-495D322717E5}"/>
              </a:ext>
            </a:extLst>
          </p:cNvPr>
          <p:cNvSpPr/>
          <p:nvPr/>
        </p:nvSpPr>
        <p:spPr bwMode="white">
          <a:xfrm>
            <a:off x="4939047" y="2134988"/>
            <a:ext cx="1533333" cy="20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8100A2-ECA0-4D06-9156-D534696F7659}"/>
              </a:ext>
            </a:extLst>
          </p:cNvPr>
          <p:cNvSpPr/>
          <p:nvPr/>
        </p:nvSpPr>
        <p:spPr bwMode="white">
          <a:xfrm>
            <a:off x="8281904" y="2115922"/>
            <a:ext cx="1923809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F18690-E88F-F241-935C-1155DD1F7DBD}"/>
              </a:ext>
            </a:extLst>
          </p:cNvPr>
          <p:cNvSpPr/>
          <p:nvPr/>
        </p:nvSpPr>
        <p:spPr bwMode="white">
          <a:xfrm>
            <a:off x="1120000" y="2602089"/>
            <a:ext cx="1400000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8F5849-24B4-8F34-4143-886240DB3D8E}"/>
              </a:ext>
            </a:extLst>
          </p:cNvPr>
          <p:cNvSpPr/>
          <p:nvPr/>
        </p:nvSpPr>
        <p:spPr bwMode="white">
          <a:xfrm>
            <a:off x="4939047" y="2630687"/>
            <a:ext cx="847619" cy="20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EC7DFE-D512-8365-4ED4-36BC680AEB70}"/>
              </a:ext>
            </a:extLst>
          </p:cNvPr>
          <p:cNvSpPr/>
          <p:nvPr/>
        </p:nvSpPr>
        <p:spPr bwMode="white">
          <a:xfrm>
            <a:off x="8281904" y="2621155"/>
            <a:ext cx="1400000" cy="20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E0AF87-6983-4934-8D68-CE3535EB32EB}"/>
              </a:ext>
            </a:extLst>
          </p:cNvPr>
          <p:cNvSpPr/>
          <p:nvPr/>
        </p:nvSpPr>
        <p:spPr bwMode="white">
          <a:xfrm>
            <a:off x="1120000" y="3126387"/>
            <a:ext cx="980952" cy="20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74DE8E-D271-AFD9-F467-1B89BA7ABA18}"/>
              </a:ext>
            </a:extLst>
          </p:cNvPr>
          <p:cNvSpPr/>
          <p:nvPr/>
        </p:nvSpPr>
        <p:spPr bwMode="white">
          <a:xfrm>
            <a:off x="8281904" y="3126387"/>
            <a:ext cx="714285" cy="19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BC5BC93-1F39-F424-03EC-F5E65C1C22DB}"/>
              </a:ext>
            </a:extLst>
          </p:cNvPr>
          <p:cNvSpPr/>
          <p:nvPr/>
        </p:nvSpPr>
        <p:spPr bwMode="white">
          <a:xfrm>
            <a:off x="1271464" y="4512380"/>
            <a:ext cx="1896660" cy="51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ADD256B-4870-6D85-F0C7-FF6B70A0B4FD}"/>
              </a:ext>
            </a:extLst>
          </p:cNvPr>
          <p:cNvSpPr/>
          <p:nvPr/>
        </p:nvSpPr>
        <p:spPr bwMode="white">
          <a:xfrm>
            <a:off x="1571670" y="5159223"/>
            <a:ext cx="1896660" cy="51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4012D2A-1117-A1B7-4E3C-EEC01F23F721}"/>
              </a:ext>
            </a:extLst>
          </p:cNvPr>
          <p:cNvSpPr/>
          <p:nvPr/>
        </p:nvSpPr>
        <p:spPr bwMode="white">
          <a:xfrm>
            <a:off x="4647300" y="4522827"/>
            <a:ext cx="2384804" cy="51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30D9A1D-FD9C-A626-761B-86D917CF11FC}"/>
              </a:ext>
            </a:extLst>
          </p:cNvPr>
          <p:cNvSpPr/>
          <p:nvPr/>
        </p:nvSpPr>
        <p:spPr bwMode="white">
          <a:xfrm>
            <a:off x="4939047" y="5132204"/>
            <a:ext cx="1896660" cy="51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20A3CE9-70C9-6DCF-6B9A-FF0DC26D621D}"/>
              </a:ext>
            </a:extLst>
          </p:cNvPr>
          <p:cNvSpPr/>
          <p:nvPr/>
        </p:nvSpPr>
        <p:spPr bwMode="white">
          <a:xfrm>
            <a:off x="7343390" y="4522827"/>
            <a:ext cx="2713049" cy="51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150DD83-20AE-4968-F858-2FC77E350399}"/>
              </a:ext>
            </a:extLst>
          </p:cNvPr>
          <p:cNvSpPr/>
          <p:nvPr/>
        </p:nvSpPr>
        <p:spPr bwMode="white">
          <a:xfrm>
            <a:off x="7816389" y="5094906"/>
            <a:ext cx="1896660" cy="51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8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70C8EF-31D9-939D-8F0E-9346D43DE4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4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68B1B8-C9DB-F3D5-5D12-2A954F6418C0}"/>
              </a:ext>
            </a:extLst>
          </p:cNvPr>
          <p:cNvSpPr/>
          <p:nvPr/>
        </p:nvSpPr>
        <p:spPr bwMode="white">
          <a:xfrm>
            <a:off x="4272380" y="3880590"/>
            <a:ext cx="209523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E8A501-9B0F-321B-3F12-28843BBC5DBE}"/>
              </a:ext>
            </a:extLst>
          </p:cNvPr>
          <p:cNvSpPr/>
          <p:nvPr/>
        </p:nvSpPr>
        <p:spPr bwMode="white">
          <a:xfrm>
            <a:off x="6186666" y="3880590"/>
            <a:ext cx="209523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1D0BE8-0DA2-0126-9172-3B3C36CE8EF7}"/>
              </a:ext>
            </a:extLst>
          </p:cNvPr>
          <p:cNvSpPr/>
          <p:nvPr/>
        </p:nvSpPr>
        <p:spPr bwMode="white">
          <a:xfrm>
            <a:off x="8091428" y="3880590"/>
            <a:ext cx="209523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2261AA-DCAF-F163-E710-9963FADB5903}"/>
              </a:ext>
            </a:extLst>
          </p:cNvPr>
          <p:cNvSpPr/>
          <p:nvPr/>
        </p:nvSpPr>
        <p:spPr bwMode="white">
          <a:xfrm>
            <a:off x="10005714" y="3880590"/>
            <a:ext cx="209523" cy="219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66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FA4900-2039-6FA8-6BDF-555098678A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0EB5693-85FA-1B5E-BD06-98BAA5E5BD55}"/>
              </a:ext>
            </a:extLst>
          </p:cNvPr>
          <p:cNvSpPr/>
          <p:nvPr/>
        </p:nvSpPr>
        <p:spPr bwMode="white">
          <a:xfrm>
            <a:off x="1577142" y="3269353"/>
            <a:ext cx="209523" cy="2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19F34ED-BBAB-B87D-6CC5-9A6EDFA0BC3E}"/>
              </a:ext>
            </a:extLst>
          </p:cNvPr>
          <p:cNvSpPr/>
          <p:nvPr/>
        </p:nvSpPr>
        <p:spPr bwMode="white">
          <a:xfrm>
            <a:off x="9586666" y="3879438"/>
            <a:ext cx="352380" cy="2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FB4E500-D220-2F3C-DE81-FE3EFC8945BE}"/>
              </a:ext>
            </a:extLst>
          </p:cNvPr>
          <p:cNvSpPr/>
          <p:nvPr/>
        </p:nvSpPr>
        <p:spPr bwMode="white">
          <a:xfrm>
            <a:off x="3815238" y="4432328"/>
            <a:ext cx="361904" cy="2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2A10AA6-C81F-B13A-0680-0824650E2E99}"/>
              </a:ext>
            </a:extLst>
          </p:cNvPr>
          <p:cNvSpPr/>
          <p:nvPr/>
        </p:nvSpPr>
        <p:spPr bwMode="white">
          <a:xfrm>
            <a:off x="3719736" y="4794566"/>
            <a:ext cx="720080" cy="434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FD2157A6-7887-1C53-3922-1A9E7EA5EA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1" y="1432576"/>
            <a:ext cx="7056784" cy="213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50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E55E13-396F-3AAD-FD72-758F85DD4C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3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E0CCE4-9D7E-966B-DB60-55D2DD22ACEF}"/>
              </a:ext>
            </a:extLst>
          </p:cNvPr>
          <p:cNvSpPr/>
          <p:nvPr/>
        </p:nvSpPr>
        <p:spPr bwMode="white">
          <a:xfrm>
            <a:off x="1862856" y="2585163"/>
            <a:ext cx="8409607" cy="41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BAE9F3-335D-5C2C-9426-672F4EABBC14}"/>
              </a:ext>
            </a:extLst>
          </p:cNvPr>
          <p:cNvSpPr/>
          <p:nvPr/>
        </p:nvSpPr>
        <p:spPr bwMode="white">
          <a:xfrm>
            <a:off x="1605714" y="3301264"/>
            <a:ext cx="1533333" cy="21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BC00D1-823D-A4AF-A64C-5D1C680F0938}"/>
              </a:ext>
            </a:extLst>
          </p:cNvPr>
          <p:cNvSpPr/>
          <p:nvPr/>
        </p:nvSpPr>
        <p:spPr bwMode="white">
          <a:xfrm>
            <a:off x="1605714" y="3835849"/>
            <a:ext cx="8133333" cy="21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2D1384-39F8-A197-54DD-29DE4B52457F}"/>
              </a:ext>
            </a:extLst>
          </p:cNvPr>
          <p:cNvSpPr/>
          <p:nvPr/>
        </p:nvSpPr>
        <p:spPr bwMode="white">
          <a:xfrm>
            <a:off x="1596190" y="4293096"/>
            <a:ext cx="9396354" cy="628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65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D3C5F9-26A3-69EA-A8F4-F03640C76B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3CD49A-56E5-A3E4-81BF-B7F2D1F8C1F0}"/>
              </a:ext>
            </a:extLst>
          </p:cNvPr>
          <p:cNvSpPr/>
          <p:nvPr/>
        </p:nvSpPr>
        <p:spPr bwMode="white">
          <a:xfrm>
            <a:off x="1386666" y="2092279"/>
            <a:ext cx="8453750" cy="40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C02987-A477-2CBD-1C31-559304947781}"/>
              </a:ext>
            </a:extLst>
          </p:cNvPr>
          <p:cNvSpPr/>
          <p:nvPr/>
        </p:nvSpPr>
        <p:spPr bwMode="white">
          <a:xfrm>
            <a:off x="1120000" y="2736617"/>
            <a:ext cx="1247619" cy="20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6444EC-5E91-4327-B799-6997E160DD23}"/>
              </a:ext>
            </a:extLst>
          </p:cNvPr>
          <p:cNvSpPr/>
          <p:nvPr/>
        </p:nvSpPr>
        <p:spPr bwMode="white">
          <a:xfrm>
            <a:off x="1120000" y="3261232"/>
            <a:ext cx="8133333" cy="21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9B21F7-50E9-F019-12CC-7194A083BFAB}"/>
              </a:ext>
            </a:extLst>
          </p:cNvPr>
          <p:cNvSpPr/>
          <p:nvPr/>
        </p:nvSpPr>
        <p:spPr bwMode="white">
          <a:xfrm>
            <a:off x="1110476" y="3717032"/>
            <a:ext cx="8729940" cy="4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917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9C468F-FF6D-303B-DD85-B927F99CDF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8C76C2-0CBA-0846-BAB0-5FBFE33B9000}"/>
              </a:ext>
            </a:extLst>
          </p:cNvPr>
          <p:cNvSpPr/>
          <p:nvPr/>
        </p:nvSpPr>
        <p:spPr bwMode="white">
          <a:xfrm>
            <a:off x="1100952" y="2210739"/>
            <a:ext cx="3866666" cy="26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CFA4DD-18F7-3E71-01BD-064269F08826}"/>
              </a:ext>
            </a:extLst>
          </p:cNvPr>
          <p:cNvSpPr/>
          <p:nvPr/>
        </p:nvSpPr>
        <p:spPr bwMode="white">
          <a:xfrm>
            <a:off x="1091428" y="2618268"/>
            <a:ext cx="9325052" cy="45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7171BB-614A-2853-28A7-3FB121C1578E}"/>
              </a:ext>
            </a:extLst>
          </p:cNvPr>
          <p:cNvSpPr/>
          <p:nvPr/>
        </p:nvSpPr>
        <p:spPr bwMode="white">
          <a:xfrm>
            <a:off x="1500952" y="3306546"/>
            <a:ext cx="885714" cy="1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78117B-2C31-F358-6DBE-E606971CDAA2}"/>
              </a:ext>
            </a:extLst>
          </p:cNvPr>
          <p:cNvSpPr/>
          <p:nvPr/>
        </p:nvSpPr>
        <p:spPr bwMode="white">
          <a:xfrm>
            <a:off x="1643809" y="3717032"/>
            <a:ext cx="8124599" cy="40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CD6C26-168E-7BB4-FDBF-41262B3743CB}"/>
              </a:ext>
            </a:extLst>
          </p:cNvPr>
          <p:cNvSpPr/>
          <p:nvPr/>
        </p:nvSpPr>
        <p:spPr bwMode="white">
          <a:xfrm>
            <a:off x="1110476" y="4221088"/>
            <a:ext cx="8945964" cy="57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95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2B13E6-052A-7D68-1334-C769126056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2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38AA62-182C-7A8C-29C5-D97BBFE9A928}"/>
              </a:ext>
            </a:extLst>
          </p:cNvPr>
          <p:cNvSpPr/>
          <p:nvPr/>
        </p:nvSpPr>
        <p:spPr bwMode="white">
          <a:xfrm>
            <a:off x="1120000" y="2202131"/>
            <a:ext cx="8133333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9083D8-AB03-C551-6C1C-98A7B193AAE0}"/>
              </a:ext>
            </a:extLst>
          </p:cNvPr>
          <p:cNvSpPr/>
          <p:nvPr/>
        </p:nvSpPr>
        <p:spPr bwMode="white">
          <a:xfrm>
            <a:off x="1091428" y="2636912"/>
            <a:ext cx="8820996" cy="45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887872-E617-71D1-5DA4-65648F997BFB}"/>
              </a:ext>
            </a:extLst>
          </p:cNvPr>
          <p:cNvSpPr/>
          <p:nvPr/>
        </p:nvSpPr>
        <p:spPr bwMode="white">
          <a:xfrm>
            <a:off x="1110476" y="3212976"/>
            <a:ext cx="8820996" cy="55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708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62CE2-1878-C166-8ADD-5C8EE8413B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DD03DF-8339-0B1D-6196-703B4A2B96DE}"/>
              </a:ext>
            </a:extLst>
          </p:cNvPr>
          <p:cNvSpPr/>
          <p:nvPr/>
        </p:nvSpPr>
        <p:spPr bwMode="white">
          <a:xfrm>
            <a:off x="1386666" y="2239368"/>
            <a:ext cx="4304761" cy="219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F139D3-F6E0-192D-E07F-234DCCE0249A}"/>
              </a:ext>
            </a:extLst>
          </p:cNvPr>
          <p:cNvSpPr/>
          <p:nvPr/>
        </p:nvSpPr>
        <p:spPr bwMode="white">
          <a:xfrm>
            <a:off x="1120000" y="2782525"/>
            <a:ext cx="2209523" cy="209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4B65C6-80D7-7B8E-4581-11720CF5E72A}"/>
              </a:ext>
            </a:extLst>
          </p:cNvPr>
          <p:cNvSpPr/>
          <p:nvPr/>
        </p:nvSpPr>
        <p:spPr bwMode="white">
          <a:xfrm>
            <a:off x="1120000" y="3297096"/>
            <a:ext cx="4571428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E198CB-B09F-ED96-E83A-A27E6AB3F177}"/>
              </a:ext>
            </a:extLst>
          </p:cNvPr>
          <p:cNvSpPr/>
          <p:nvPr/>
        </p:nvSpPr>
        <p:spPr bwMode="white">
          <a:xfrm>
            <a:off x="1110476" y="3821195"/>
            <a:ext cx="4257142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9413C9-37A3-8452-268C-42A25B100904}"/>
              </a:ext>
            </a:extLst>
          </p:cNvPr>
          <p:cNvSpPr/>
          <p:nvPr/>
        </p:nvSpPr>
        <p:spPr bwMode="white">
          <a:xfrm>
            <a:off x="1910476" y="4364353"/>
            <a:ext cx="3780952" cy="219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86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9A2D32-8CA5-05BF-486B-663E5D24AC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7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CF33E5-C760-93A7-4F9D-831E58844D81}"/>
              </a:ext>
            </a:extLst>
          </p:cNvPr>
          <p:cNvSpPr/>
          <p:nvPr/>
        </p:nvSpPr>
        <p:spPr bwMode="white">
          <a:xfrm>
            <a:off x="6586666" y="1649432"/>
            <a:ext cx="361904" cy="22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96D76D-E3C5-FA14-A15A-D7F510C07849}"/>
              </a:ext>
            </a:extLst>
          </p:cNvPr>
          <p:cNvSpPr/>
          <p:nvPr/>
        </p:nvSpPr>
        <p:spPr bwMode="white">
          <a:xfrm>
            <a:off x="9205714" y="1649432"/>
            <a:ext cx="533333" cy="22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0A25A5-3F2B-4220-CD33-8CBB6E5FE829}"/>
              </a:ext>
            </a:extLst>
          </p:cNvPr>
          <p:cNvSpPr/>
          <p:nvPr/>
        </p:nvSpPr>
        <p:spPr bwMode="white">
          <a:xfrm>
            <a:off x="3643809" y="2794388"/>
            <a:ext cx="1000000" cy="23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23D1BC-5B13-EBB0-F6E0-B866E012069C}"/>
              </a:ext>
            </a:extLst>
          </p:cNvPr>
          <p:cNvSpPr/>
          <p:nvPr/>
        </p:nvSpPr>
        <p:spPr bwMode="white">
          <a:xfrm>
            <a:off x="6415238" y="2937508"/>
            <a:ext cx="219047" cy="8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FF0661-CB4E-B340-8381-088534C63426}"/>
              </a:ext>
            </a:extLst>
          </p:cNvPr>
          <p:cNvSpPr/>
          <p:nvPr/>
        </p:nvSpPr>
        <p:spPr bwMode="white">
          <a:xfrm>
            <a:off x="6377142" y="2765764"/>
            <a:ext cx="2257142" cy="30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2E2FD4-3366-BBF6-F497-487CC57E0360}"/>
              </a:ext>
            </a:extLst>
          </p:cNvPr>
          <p:cNvSpPr/>
          <p:nvPr/>
        </p:nvSpPr>
        <p:spPr bwMode="white">
          <a:xfrm>
            <a:off x="9948571" y="3328701"/>
            <a:ext cx="485714" cy="26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6C0BD3F-A881-E838-7DE3-D519D6F75235}"/>
              </a:ext>
            </a:extLst>
          </p:cNvPr>
          <p:cNvSpPr/>
          <p:nvPr/>
        </p:nvSpPr>
        <p:spPr bwMode="white">
          <a:xfrm>
            <a:off x="3977142" y="3901179"/>
            <a:ext cx="666666" cy="30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3F63EAA-DF67-A8E1-FD1B-E4C938084818}"/>
              </a:ext>
            </a:extLst>
          </p:cNvPr>
          <p:cNvSpPr/>
          <p:nvPr/>
        </p:nvSpPr>
        <p:spPr bwMode="white">
          <a:xfrm>
            <a:off x="8900952" y="3901179"/>
            <a:ext cx="628571" cy="30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7EF460-082A-7DE7-E3C7-98F27361DEBD}"/>
              </a:ext>
            </a:extLst>
          </p:cNvPr>
          <p:cNvSpPr/>
          <p:nvPr/>
        </p:nvSpPr>
        <p:spPr bwMode="white">
          <a:xfrm>
            <a:off x="7758095" y="4511822"/>
            <a:ext cx="133333" cy="6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5E2C6F7-FB0F-D579-CDC3-B803D7449369}"/>
              </a:ext>
            </a:extLst>
          </p:cNvPr>
          <p:cNvSpPr/>
          <p:nvPr/>
        </p:nvSpPr>
        <p:spPr bwMode="white">
          <a:xfrm>
            <a:off x="7396190" y="4578611"/>
            <a:ext cx="780952" cy="162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E207ED0-BCFD-80C5-4849-8E02B77F1B9B}"/>
              </a:ext>
            </a:extLst>
          </p:cNvPr>
          <p:cNvSpPr/>
          <p:nvPr/>
        </p:nvSpPr>
        <p:spPr bwMode="white">
          <a:xfrm>
            <a:off x="2351584" y="5013176"/>
            <a:ext cx="78746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9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699E8E-3A39-E881-2041-AC0A790734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2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D6F5EA-24F0-736F-F245-66B755276B11}"/>
              </a:ext>
            </a:extLst>
          </p:cNvPr>
          <p:cNvSpPr/>
          <p:nvPr/>
        </p:nvSpPr>
        <p:spPr bwMode="white">
          <a:xfrm>
            <a:off x="1662857" y="1810614"/>
            <a:ext cx="180952" cy="219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56BAD7-FDC8-CFA1-3F41-43B395ABD4C8}"/>
              </a:ext>
            </a:extLst>
          </p:cNvPr>
          <p:cNvSpPr/>
          <p:nvPr/>
        </p:nvSpPr>
        <p:spPr bwMode="white">
          <a:xfrm>
            <a:off x="4910476" y="1810614"/>
            <a:ext cx="209523" cy="22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B952B0-260D-CB9B-7D99-E92316950ACC}"/>
              </a:ext>
            </a:extLst>
          </p:cNvPr>
          <p:cNvSpPr/>
          <p:nvPr/>
        </p:nvSpPr>
        <p:spPr bwMode="white">
          <a:xfrm>
            <a:off x="8253333" y="1810614"/>
            <a:ext cx="209523" cy="22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AD9AAE-C7E3-0BC8-2694-C28004EE4BE3}"/>
              </a:ext>
            </a:extLst>
          </p:cNvPr>
          <p:cNvSpPr/>
          <p:nvPr/>
        </p:nvSpPr>
        <p:spPr bwMode="white">
          <a:xfrm>
            <a:off x="3729523" y="2439575"/>
            <a:ext cx="676190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A390EA-BE2F-9CD9-C23D-080966144085}"/>
              </a:ext>
            </a:extLst>
          </p:cNvPr>
          <p:cNvSpPr/>
          <p:nvPr/>
        </p:nvSpPr>
        <p:spPr bwMode="white">
          <a:xfrm>
            <a:off x="7939047" y="2439575"/>
            <a:ext cx="685714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01E610-9D8B-F697-075B-BFE37861CBA4}"/>
              </a:ext>
            </a:extLst>
          </p:cNvPr>
          <p:cNvSpPr/>
          <p:nvPr/>
        </p:nvSpPr>
        <p:spPr bwMode="white">
          <a:xfrm>
            <a:off x="2920000" y="3011358"/>
            <a:ext cx="209523" cy="22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4E8727-0C9F-9C40-50B8-38BE0EE03CDE}"/>
              </a:ext>
            </a:extLst>
          </p:cNvPr>
          <p:cNvSpPr/>
          <p:nvPr/>
        </p:nvSpPr>
        <p:spPr bwMode="white">
          <a:xfrm>
            <a:off x="4358095" y="3011358"/>
            <a:ext cx="361904" cy="22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958BE5-2636-AB35-1F20-510AEE0C03EB}"/>
              </a:ext>
            </a:extLst>
          </p:cNvPr>
          <p:cNvSpPr/>
          <p:nvPr/>
        </p:nvSpPr>
        <p:spPr bwMode="white">
          <a:xfrm>
            <a:off x="8567619" y="3011358"/>
            <a:ext cx="533333" cy="22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0FB816-C681-1B63-D767-E7504164ADC4}"/>
              </a:ext>
            </a:extLst>
          </p:cNvPr>
          <p:cNvSpPr/>
          <p:nvPr/>
        </p:nvSpPr>
        <p:spPr bwMode="white">
          <a:xfrm>
            <a:off x="2396190" y="4316928"/>
            <a:ext cx="342857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BEF53BA-6D49-CA15-460F-282BE782F00A}"/>
              </a:ext>
            </a:extLst>
          </p:cNvPr>
          <p:cNvSpPr/>
          <p:nvPr/>
        </p:nvSpPr>
        <p:spPr bwMode="white">
          <a:xfrm>
            <a:off x="5881904" y="4316928"/>
            <a:ext cx="352380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983D6B7-DFAE-7397-5DAD-C69FA321F3C7}"/>
              </a:ext>
            </a:extLst>
          </p:cNvPr>
          <p:cNvSpPr/>
          <p:nvPr/>
        </p:nvSpPr>
        <p:spPr bwMode="white">
          <a:xfrm>
            <a:off x="8967619" y="4307398"/>
            <a:ext cx="342858" cy="24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51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176179-3285-5F23-2B1C-8C40F8209B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0797B4-6C9F-26E8-21E5-225D9CDFB312}"/>
              </a:ext>
            </a:extLst>
          </p:cNvPr>
          <p:cNvSpPr/>
          <p:nvPr/>
        </p:nvSpPr>
        <p:spPr bwMode="white">
          <a:xfrm>
            <a:off x="5872380" y="1717208"/>
            <a:ext cx="352380" cy="21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BDC73C-333F-4DE8-9E5A-D6D7B0000B53}"/>
              </a:ext>
            </a:extLst>
          </p:cNvPr>
          <p:cNvSpPr/>
          <p:nvPr/>
        </p:nvSpPr>
        <p:spPr bwMode="white">
          <a:xfrm>
            <a:off x="6729523" y="2290445"/>
            <a:ext cx="361905" cy="22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54FFD6-F4A4-2802-4ED3-4B6E4BC60195}"/>
              </a:ext>
            </a:extLst>
          </p:cNvPr>
          <p:cNvSpPr/>
          <p:nvPr/>
        </p:nvSpPr>
        <p:spPr bwMode="white">
          <a:xfrm>
            <a:off x="2681904" y="2863682"/>
            <a:ext cx="371428" cy="22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6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8B7CFE-FCE3-B275-A8E3-9446F0B553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463601-EFD9-EA26-5406-31AB1232C282}"/>
              </a:ext>
            </a:extLst>
          </p:cNvPr>
          <p:cNvSpPr/>
          <p:nvPr/>
        </p:nvSpPr>
        <p:spPr bwMode="white">
          <a:xfrm>
            <a:off x="10605714" y="1687427"/>
            <a:ext cx="276190" cy="2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804BC3-4677-97BB-9EE4-B9136989C474}"/>
              </a:ext>
            </a:extLst>
          </p:cNvPr>
          <p:cNvSpPr/>
          <p:nvPr/>
        </p:nvSpPr>
        <p:spPr bwMode="white">
          <a:xfrm>
            <a:off x="10558095" y="2402855"/>
            <a:ext cx="323809" cy="2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78D140-7240-E164-38DF-00ACAD5107F8}"/>
              </a:ext>
            </a:extLst>
          </p:cNvPr>
          <p:cNvSpPr/>
          <p:nvPr/>
        </p:nvSpPr>
        <p:spPr bwMode="white">
          <a:xfrm>
            <a:off x="10605714" y="3185056"/>
            <a:ext cx="276190" cy="2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327188-FCF0-2F4E-6B0A-136EDE8D9A57}"/>
              </a:ext>
            </a:extLst>
          </p:cNvPr>
          <p:cNvSpPr/>
          <p:nvPr/>
        </p:nvSpPr>
        <p:spPr bwMode="white">
          <a:xfrm>
            <a:off x="10605714" y="3747859"/>
            <a:ext cx="276190" cy="2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0F8DF9-9A5C-4A74-FEE1-A304EF33D0AD}"/>
              </a:ext>
            </a:extLst>
          </p:cNvPr>
          <p:cNvSpPr/>
          <p:nvPr/>
        </p:nvSpPr>
        <p:spPr bwMode="white">
          <a:xfrm>
            <a:off x="10558095" y="4301123"/>
            <a:ext cx="323809" cy="2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86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30D5C4-6760-0CE7-CA03-5057409C70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9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1AEE57-D92C-EE92-0485-E8FA7100D2FE}"/>
              </a:ext>
            </a:extLst>
          </p:cNvPr>
          <p:cNvSpPr/>
          <p:nvPr/>
        </p:nvSpPr>
        <p:spPr bwMode="white">
          <a:xfrm>
            <a:off x="7462857" y="1668026"/>
            <a:ext cx="257142" cy="2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894DAB-0F5A-970E-CB38-0FADB670779F}"/>
              </a:ext>
            </a:extLst>
          </p:cNvPr>
          <p:cNvSpPr/>
          <p:nvPr/>
        </p:nvSpPr>
        <p:spPr bwMode="white">
          <a:xfrm>
            <a:off x="10272380" y="3594018"/>
            <a:ext cx="247619" cy="219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54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0D2A39-774A-BF27-4073-7481BB88E9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6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6A781E-DE8E-14A1-B227-D98922A11830}"/>
              </a:ext>
            </a:extLst>
          </p:cNvPr>
          <p:cNvSpPr/>
          <p:nvPr/>
        </p:nvSpPr>
        <p:spPr bwMode="white">
          <a:xfrm>
            <a:off x="1577142" y="1668719"/>
            <a:ext cx="257142" cy="23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A18C2A-A883-769F-D7C9-2B250A876A49}"/>
              </a:ext>
            </a:extLst>
          </p:cNvPr>
          <p:cNvSpPr/>
          <p:nvPr/>
        </p:nvSpPr>
        <p:spPr bwMode="white">
          <a:xfrm>
            <a:off x="5872380" y="3405744"/>
            <a:ext cx="276190" cy="2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74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A2A5EA-500B-B1C5-1B6C-FCDBBD0F47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0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8B46C3-BAC3-4E34-7ACA-6509D6ED62CF}"/>
              </a:ext>
            </a:extLst>
          </p:cNvPr>
          <p:cNvSpPr/>
          <p:nvPr/>
        </p:nvSpPr>
        <p:spPr bwMode="white">
          <a:xfrm>
            <a:off x="4358095" y="2291950"/>
            <a:ext cx="247619" cy="22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39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CCCF7D-1A9F-55CA-1B1D-B915BCF214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5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BE66FA-21EA-AA6D-BE64-8C651A9FF31A}"/>
              </a:ext>
            </a:extLst>
          </p:cNvPr>
          <p:cNvSpPr/>
          <p:nvPr/>
        </p:nvSpPr>
        <p:spPr bwMode="white">
          <a:xfrm>
            <a:off x="3167619" y="2224261"/>
            <a:ext cx="676190" cy="23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C25509-71AD-CB5A-FBA8-C82F5A29D7F9}"/>
              </a:ext>
            </a:extLst>
          </p:cNvPr>
          <p:cNvSpPr/>
          <p:nvPr/>
        </p:nvSpPr>
        <p:spPr bwMode="white">
          <a:xfrm>
            <a:off x="6662857" y="2224261"/>
            <a:ext cx="685714" cy="23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0095D5-BE3D-35C2-3452-46177EC40A97}"/>
              </a:ext>
            </a:extLst>
          </p:cNvPr>
          <p:cNvSpPr/>
          <p:nvPr/>
        </p:nvSpPr>
        <p:spPr bwMode="white">
          <a:xfrm>
            <a:off x="10167619" y="2224261"/>
            <a:ext cx="685714" cy="23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40ACE2-B298-679B-6C5C-7B3846957708}"/>
              </a:ext>
            </a:extLst>
          </p:cNvPr>
          <p:cNvSpPr/>
          <p:nvPr/>
        </p:nvSpPr>
        <p:spPr bwMode="white">
          <a:xfrm>
            <a:off x="3320000" y="2797815"/>
            <a:ext cx="1000000" cy="23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243EFE-B136-5F60-E761-BD4953F51389}"/>
              </a:ext>
            </a:extLst>
          </p:cNvPr>
          <p:cNvSpPr/>
          <p:nvPr/>
        </p:nvSpPr>
        <p:spPr bwMode="white">
          <a:xfrm>
            <a:off x="6824761" y="2797815"/>
            <a:ext cx="838095" cy="23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4BA9F0-2A00-5BD5-E088-F67C476FB6B7}"/>
              </a:ext>
            </a:extLst>
          </p:cNvPr>
          <p:cNvSpPr/>
          <p:nvPr/>
        </p:nvSpPr>
        <p:spPr bwMode="white">
          <a:xfrm>
            <a:off x="10015238" y="2807374"/>
            <a:ext cx="190476" cy="21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45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2023-12-20T10:13:09Z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