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2" autoAdjust="0"/>
    <p:restoredTop sz="94660"/>
  </p:normalViewPr>
  <p:slideViewPr>
    <p:cSldViewPr showGuides="1">
      <p:cViewPr varScale="1">
        <p:scale>
          <a:sx n="64" d="100"/>
          <a:sy n="64" d="100"/>
        </p:scale>
        <p:origin x="3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4F4300-E3F3-5FD0-19B2-F6CC049C4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857" y="2208794"/>
            <a:ext cx="5314286" cy="10761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B83885A-6085-B7E3-B966-007FE8691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714" y="4005064"/>
            <a:ext cx="7028571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98EC0-EADF-4536-BC54-5BD2199445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0128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09DA8-1467-A3D0-4872-D82B6F6DB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9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36C9A2-D8E7-902E-C830-DA63A9061BBD}"/>
              </a:ext>
            </a:extLst>
          </p:cNvPr>
          <p:cNvSpPr/>
          <p:nvPr/>
        </p:nvSpPr>
        <p:spPr bwMode="white">
          <a:xfrm>
            <a:off x="681904" y="972000"/>
            <a:ext cx="6638232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29254A-6E3F-6D18-134F-03793574BA40}"/>
              </a:ext>
            </a:extLst>
          </p:cNvPr>
          <p:cNvSpPr/>
          <p:nvPr/>
        </p:nvSpPr>
        <p:spPr bwMode="white">
          <a:xfrm>
            <a:off x="681904" y="2060848"/>
            <a:ext cx="7502328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77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E53A4-D6F6-ABE1-C55E-9E382E469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0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61940F-2C94-4FCC-3ABB-BAB57BFFDC08}"/>
              </a:ext>
            </a:extLst>
          </p:cNvPr>
          <p:cNvSpPr/>
          <p:nvPr/>
        </p:nvSpPr>
        <p:spPr bwMode="white">
          <a:xfrm>
            <a:off x="2379129" y="6245484"/>
            <a:ext cx="686236" cy="32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C49521-E40E-238E-2A72-09318549ABE2}"/>
              </a:ext>
            </a:extLst>
          </p:cNvPr>
          <p:cNvSpPr/>
          <p:nvPr/>
        </p:nvSpPr>
        <p:spPr bwMode="white">
          <a:xfrm>
            <a:off x="4498646" y="6245484"/>
            <a:ext cx="903400" cy="32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583F07-21B3-4401-AE75-207EFBB05B23}"/>
              </a:ext>
            </a:extLst>
          </p:cNvPr>
          <p:cNvSpPr/>
          <p:nvPr/>
        </p:nvSpPr>
        <p:spPr bwMode="white">
          <a:xfrm>
            <a:off x="8034069" y="6254171"/>
            <a:ext cx="347461" cy="31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D1986D-B725-8537-5FFC-60B61B23773C}"/>
              </a:ext>
            </a:extLst>
          </p:cNvPr>
          <p:cNvSpPr/>
          <p:nvPr/>
        </p:nvSpPr>
        <p:spPr bwMode="white">
          <a:xfrm>
            <a:off x="8451023" y="6245484"/>
            <a:ext cx="460386" cy="2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FA006-BB18-63F8-E0A0-C2863D5E37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420DAF-BAFA-3B1E-C66C-83A5B3EB2294}"/>
              </a:ext>
            </a:extLst>
          </p:cNvPr>
          <p:cNvSpPr/>
          <p:nvPr/>
        </p:nvSpPr>
        <p:spPr bwMode="white">
          <a:xfrm>
            <a:off x="6567619" y="2544202"/>
            <a:ext cx="809523" cy="4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2F7072-BDEA-BB38-1CB1-E0038B775A40}"/>
              </a:ext>
            </a:extLst>
          </p:cNvPr>
          <p:cNvSpPr/>
          <p:nvPr/>
        </p:nvSpPr>
        <p:spPr bwMode="white">
          <a:xfrm>
            <a:off x="7491428" y="2544202"/>
            <a:ext cx="333333" cy="4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A48FB4-0940-673C-D122-602C2EAAB5D4}"/>
              </a:ext>
            </a:extLst>
          </p:cNvPr>
          <p:cNvSpPr/>
          <p:nvPr/>
        </p:nvSpPr>
        <p:spPr bwMode="white">
          <a:xfrm>
            <a:off x="8872380" y="2544202"/>
            <a:ext cx="809523" cy="4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644746-D6AF-10A0-23EA-1A6430397B12}"/>
              </a:ext>
            </a:extLst>
          </p:cNvPr>
          <p:cNvSpPr/>
          <p:nvPr/>
        </p:nvSpPr>
        <p:spPr bwMode="white">
          <a:xfrm>
            <a:off x="9796190" y="2544202"/>
            <a:ext cx="333333" cy="4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C3D471-CDA7-8C3F-2058-793F08DDE160}"/>
              </a:ext>
            </a:extLst>
          </p:cNvPr>
          <p:cNvSpPr/>
          <p:nvPr/>
        </p:nvSpPr>
        <p:spPr bwMode="white">
          <a:xfrm>
            <a:off x="6872380" y="3592336"/>
            <a:ext cx="647618" cy="4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B484D6-E408-4C4C-F4A2-2B476E6A5FE6}"/>
              </a:ext>
            </a:extLst>
          </p:cNvPr>
          <p:cNvSpPr/>
          <p:nvPr/>
        </p:nvSpPr>
        <p:spPr bwMode="white">
          <a:xfrm>
            <a:off x="8567619" y="3592336"/>
            <a:ext cx="809523" cy="4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A675E6-6273-80CF-1D79-2D500A753C7A}"/>
              </a:ext>
            </a:extLst>
          </p:cNvPr>
          <p:cNvSpPr/>
          <p:nvPr/>
        </p:nvSpPr>
        <p:spPr bwMode="white">
          <a:xfrm>
            <a:off x="9481904" y="3592336"/>
            <a:ext cx="342858" cy="4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42140C-1D3B-3BB5-1B66-3632DECD36EE}"/>
              </a:ext>
            </a:extLst>
          </p:cNvPr>
          <p:cNvSpPr/>
          <p:nvPr/>
        </p:nvSpPr>
        <p:spPr bwMode="white">
          <a:xfrm>
            <a:off x="5977142" y="4640471"/>
            <a:ext cx="1228571" cy="4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2E9BA1-9AB0-2F77-17BD-F502F23FFDB5}"/>
              </a:ext>
            </a:extLst>
          </p:cNvPr>
          <p:cNvSpPr/>
          <p:nvPr/>
        </p:nvSpPr>
        <p:spPr bwMode="white">
          <a:xfrm>
            <a:off x="8253333" y="4640471"/>
            <a:ext cx="1257142" cy="4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17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2F7E6-5DE5-EE4F-4034-0591372B94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EA8B2A-C74E-55B9-6149-C2665F65E7D0}"/>
              </a:ext>
            </a:extLst>
          </p:cNvPr>
          <p:cNvSpPr/>
          <p:nvPr/>
        </p:nvSpPr>
        <p:spPr bwMode="white">
          <a:xfrm>
            <a:off x="1559496" y="3429000"/>
            <a:ext cx="3816424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902D95-614B-1221-96F0-F9100AE69929}"/>
              </a:ext>
            </a:extLst>
          </p:cNvPr>
          <p:cNvSpPr/>
          <p:nvPr/>
        </p:nvSpPr>
        <p:spPr bwMode="white">
          <a:xfrm>
            <a:off x="6215416" y="3284985"/>
            <a:ext cx="3985040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720E7F-3A74-7A95-EF32-04F824AFB6AE}"/>
              </a:ext>
            </a:extLst>
          </p:cNvPr>
          <p:cNvSpPr/>
          <p:nvPr/>
        </p:nvSpPr>
        <p:spPr bwMode="white">
          <a:xfrm>
            <a:off x="4329523" y="2621812"/>
            <a:ext cx="1676190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501EE7-B729-9E57-5DC5-8A52FBC6FA27}"/>
              </a:ext>
            </a:extLst>
          </p:cNvPr>
          <p:cNvSpPr/>
          <p:nvPr/>
        </p:nvSpPr>
        <p:spPr bwMode="white">
          <a:xfrm>
            <a:off x="8815238" y="2612275"/>
            <a:ext cx="1438095" cy="38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64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EEDA0-04E9-C942-9188-4E88683D87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B7DAC4-17B3-C7C8-936D-DC523C3DB27B}"/>
              </a:ext>
            </a:extLst>
          </p:cNvPr>
          <p:cNvSpPr/>
          <p:nvPr/>
        </p:nvSpPr>
        <p:spPr bwMode="white">
          <a:xfrm>
            <a:off x="3262857" y="1372555"/>
            <a:ext cx="1561904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C4316B-5B0C-0186-26B9-53AC64585876}"/>
              </a:ext>
            </a:extLst>
          </p:cNvPr>
          <p:cNvSpPr/>
          <p:nvPr/>
        </p:nvSpPr>
        <p:spPr bwMode="white">
          <a:xfrm>
            <a:off x="8320000" y="1372555"/>
            <a:ext cx="1561904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79944D-6BE8-2355-EC69-DCF671833ED6}"/>
              </a:ext>
            </a:extLst>
          </p:cNvPr>
          <p:cNvSpPr/>
          <p:nvPr/>
        </p:nvSpPr>
        <p:spPr bwMode="white">
          <a:xfrm>
            <a:off x="479376" y="2132856"/>
            <a:ext cx="3312368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0709A8-204E-AC74-847F-18925D8F2EB4}"/>
              </a:ext>
            </a:extLst>
          </p:cNvPr>
          <p:cNvSpPr/>
          <p:nvPr/>
        </p:nvSpPr>
        <p:spPr bwMode="white">
          <a:xfrm>
            <a:off x="5284528" y="1971712"/>
            <a:ext cx="3816424" cy="296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7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7C353-0671-29FC-AA1F-A3C85BA2B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9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7B136-A629-5EF6-C9FA-9B2A124E47DD}"/>
              </a:ext>
            </a:extLst>
          </p:cNvPr>
          <p:cNvSpPr/>
          <p:nvPr/>
        </p:nvSpPr>
        <p:spPr bwMode="white">
          <a:xfrm>
            <a:off x="876323" y="5373215"/>
            <a:ext cx="5507709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20EEDF-E5A0-B7FE-41E0-07E78CA11268}"/>
              </a:ext>
            </a:extLst>
          </p:cNvPr>
          <p:cNvSpPr/>
          <p:nvPr/>
        </p:nvSpPr>
        <p:spPr bwMode="white">
          <a:xfrm>
            <a:off x="876323" y="6093295"/>
            <a:ext cx="5507709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53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F166A-93CC-6585-FD1F-C7AE5A298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4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CFA57-1DFF-8848-A965-59B506F77459}"/>
              </a:ext>
            </a:extLst>
          </p:cNvPr>
          <p:cNvSpPr/>
          <p:nvPr/>
        </p:nvSpPr>
        <p:spPr bwMode="white">
          <a:xfrm>
            <a:off x="7711679" y="4905000"/>
            <a:ext cx="153870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8C142-A218-A806-4947-28002B17E84E}"/>
              </a:ext>
            </a:extLst>
          </p:cNvPr>
          <p:cNvSpPr/>
          <p:nvPr/>
        </p:nvSpPr>
        <p:spPr bwMode="white">
          <a:xfrm>
            <a:off x="7711679" y="5913000"/>
            <a:ext cx="153870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20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77D06-723A-47C2-5698-7B835A958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2988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E82AC-A1A2-3515-2F0D-D962D7373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5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E1B923-17EB-D22D-92A2-19E13D5B0091}"/>
              </a:ext>
            </a:extLst>
          </p:cNvPr>
          <p:cNvSpPr/>
          <p:nvPr/>
        </p:nvSpPr>
        <p:spPr bwMode="white">
          <a:xfrm>
            <a:off x="688199" y="1123160"/>
            <a:ext cx="3172072" cy="32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CC0C1C-6321-5357-91E9-5152DACF43B5}"/>
              </a:ext>
            </a:extLst>
          </p:cNvPr>
          <p:cNvSpPr/>
          <p:nvPr/>
        </p:nvSpPr>
        <p:spPr bwMode="white">
          <a:xfrm>
            <a:off x="1173153" y="1974430"/>
            <a:ext cx="4650782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1D9045-AB4A-7E41-F5C4-C8B6B025B9BF}"/>
              </a:ext>
            </a:extLst>
          </p:cNvPr>
          <p:cNvSpPr/>
          <p:nvPr/>
        </p:nvSpPr>
        <p:spPr bwMode="white">
          <a:xfrm>
            <a:off x="688199" y="2849569"/>
            <a:ext cx="2512217" cy="31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352B00-2269-6D57-8A8A-93822CC0AEE9}"/>
              </a:ext>
            </a:extLst>
          </p:cNvPr>
          <p:cNvSpPr/>
          <p:nvPr/>
        </p:nvSpPr>
        <p:spPr bwMode="white">
          <a:xfrm>
            <a:off x="688199" y="3573016"/>
            <a:ext cx="22419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FDE7EAD-57F9-DB78-1653-408D55EE6C6C}"/>
              </a:ext>
            </a:extLst>
          </p:cNvPr>
          <p:cNvSpPr/>
          <p:nvPr/>
        </p:nvSpPr>
        <p:spPr bwMode="white">
          <a:xfrm>
            <a:off x="407368" y="4437112"/>
            <a:ext cx="90153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0A6D020-5EBC-F5A4-5398-71ED6F9CA652}"/>
              </a:ext>
            </a:extLst>
          </p:cNvPr>
          <p:cNvSpPr/>
          <p:nvPr/>
        </p:nvSpPr>
        <p:spPr bwMode="white">
          <a:xfrm>
            <a:off x="551384" y="5283919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98E81E0-59E5-7A70-566F-D9EAF3326BC9}"/>
              </a:ext>
            </a:extLst>
          </p:cNvPr>
          <p:cNvSpPr/>
          <p:nvPr/>
        </p:nvSpPr>
        <p:spPr bwMode="white">
          <a:xfrm>
            <a:off x="407368" y="6155566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3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2023-12-20T16:29:20Z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