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7" autoAdjust="0"/>
    <p:restoredTop sz="94660"/>
  </p:normalViewPr>
  <p:slideViewPr>
    <p:cSldViewPr showGuides="1">
      <p:cViewPr>
        <p:scale>
          <a:sx n="60" d="100"/>
          <a:sy n="60" d="100"/>
        </p:scale>
        <p:origin x="630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E5F40-DDC8-A8ED-16F9-FBD1EB2F4A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431" r="54890"/>
          <a:stretch/>
        </p:blipFill>
        <p:spPr>
          <a:xfrm>
            <a:off x="3660028" y="2924944"/>
            <a:ext cx="4871944" cy="831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326BF-0CEB-C24D-2C60-1036C0CC3A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8EC1EC-7B23-3860-B007-3C3DDC86767B}"/>
              </a:ext>
            </a:extLst>
          </p:cNvPr>
          <p:cNvSpPr/>
          <p:nvPr/>
        </p:nvSpPr>
        <p:spPr bwMode="white">
          <a:xfrm>
            <a:off x="2558095" y="1649188"/>
            <a:ext cx="971428" cy="41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321216-9459-4974-4F39-D2FB0CCBDCEA}"/>
              </a:ext>
            </a:extLst>
          </p:cNvPr>
          <p:cNvSpPr/>
          <p:nvPr/>
        </p:nvSpPr>
        <p:spPr bwMode="white">
          <a:xfrm>
            <a:off x="6843809" y="1649188"/>
            <a:ext cx="971428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2FFAE8A-A43E-7721-9401-A68E3FC25D79}"/>
              </a:ext>
            </a:extLst>
          </p:cNvPr>
          <p:cNvSpPr/>
          <p:nvPr/>
        </p:nvSpPr>
        <p:spPr bwMode="white">
          <a:xfrm>
            <a:off x="672000" y="2060848"/>
            <a:ext cx="261568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79ECC430-309E-04A2-8E2C-FEBDA32A3364}"/>
              </a:ext>
            </a:extLst>
          </p:cNvPr>
          <p:cNvSpPr/>
          <p:nvPr/>
        </p:nvSpPr>
        <p:spPr bwMode="white">
          <a:xfrm>
            <a:off x="4871864" y="2026205"/>
            <a:ext cx="554461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1B4C76B0-646A-D8AD-D8CB-D9D5F8237523}"/>
              </a:ext>
            </a:extLst>
          </p:cNvPr>
          <p:cNvSpPr/>
          <p:nvPr/>
        </p:nvSpPr>
        <p:spPr bwMode="white">
          <a:xfrm>
            <a:off x="912011" y="3840660"/>
            <a:ext cx="2615688" cy="153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13F29061-89E7-8D46-5712-C655EA66CF96}"/>
              </a:ext>
            </a:extLst>
          </p:cNvPr>
          <p:cNvSpPr/>
          <p:nvPr/>
        </p:nvSpPr>
        <p:spPr bwMode="white">
          <a:xfrm>
            <a:off x="4812156" y="3861047"/>
            <a:ext cx="5316292" cy="148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C413D576-20E6-1B66-AF25-C5A3C37D2936}"/>
              </a:ext>
            </a:extLst>
          </p:cNvPr>
          <p:cNvSpPr/>
          <p:nvPr/>
        </p:nvSpPr>
        <p:spPr bwMode="white">
          <a:xfrm>
            <a:off x="2423592" y="3418456"/>
            <a:ext cx="1296118" cy="53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ACFB532A-2447-3DEF-2720-0F1EFB3F0301}"/>
              </a:ext>
            </a:extLst>
          </p:cNvPr>
          <p:cNvSpPr/>
          <p:nvPr/>
        </p:nvSpPr>
        <p:spPr bwMode="white">
          <a:xfrm>
            <a:off x="6843808" y="3423486"/>
            <a:ext cx="1296117" cy="53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93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3249D-DE4A-591C-4C5E-3FE2F04AF9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57FCA2-93DF-95BE-6E60-E81AB5CB3CD1}"/>
              </a:ext>
            </a:extLst>
          </p:cNvPr>
          <p:cNvSpPr/>
          <p:nvPr/>
        </p:nvSpPr>
        <p:spPr bwMode="white">
          <a:xfrm>
            <a:off x="1120000" y="2297697"/>
            <a:ext cx="2476190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DD7BB0-27E3-E520-A9BC-56BD1A00EF84}"/>
              </a:ext>
            </a:extLst>
          </p:cNvPr>
          <p:cNvSpPr/>
          <p:nvPr/>
        </p:nvSpPr>
        <p:spPr bwMode="white">
          <a:xfrm>
            <a:off x="6520000" y="2297697"/>
            <a:ext cx="2876189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4C4535-F3B1-A520-41B4-BF6091EC0AB1}"/>
              </a:ext>
            </a:extLst>
          </p:cNvPr>
          <p:cNvSpPr/>
          <p:nvPr/>
        </p:nvSpPr>
        <p:spPr bwMode="white">
          <a:xfrm>
            <a:off x="1120000" y="2812716"/>
            <a:ext cx="1380952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36BCCB-5906-1FAF-BBB5-DC2EE9B320E1}"/>
              </a:ext>
            </a:extLst>
          </p:cNvPr>
          <p:cNvSpPr/>
          <p:nvPr/>
        </p:nvSpPr>
        <p:spPr bwMode="white">
          <a:xfrm>
            <a:off x="6520000" y="2831791"/>
            <a:ext cx="1533332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1E3870-BAF7-5955-B75A-F86469522D7F}"/>
              </a:ext>
            </a:extLst>
          </p:cNvPr>
          <p:cNvSpPr/>
          <p:nvPr/>
        </p:nvSpPr>
        <p:spPr bwMode="white">
          <a:xfrm>
            <a:off x="1120000" y="3346810"/>
            <a:ext cx="961904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F7A858-1105-A5FB-5768-4A004964EB21}"/>
              </a:ext>
            </a:extLst>
          </p:cNvPr>
          <p:cNvSpPr/>
          <p:nvPr/>
        </p:nvSpPr>
        <p:spPr bwMode="white">
          <a:xfrm>
            <a:off x="6520000" y="3346810"/>
            <a:ext cx="847619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C1848D-F1FF-86FB-F1AB-EC0EC5258AF5}"/>
              </a:ext>
            </a:extLst>
          </p:cNvPr>
          <p:cNvSpPr/>
          <p:nvPr/>
        </p:nvSpPr>
        <p:spPr bwMode="white">
          <a:xfrm>
            <a:off x="1120000" y="4424535"/>
            <a:ext cx="1800000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2EF866-A1AD-8F9F-8015-DF9B74F55939}"/>
              </a:ext>
            </a:extLst>
          </p:cNvPr>
          <p:cNvSpPr/>
          <p:nvPr/>
        </p:nvSpPr>
        <p:spPr bwMode="white">
          <a:xfrm>
            <a:off x="6520000" y="4424535"/>
            <a:ext cx="2761904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E5D492-F019-608C-39E1-E805626204DD}"/>
              </a:ext>
            </a:extLst>
          </p:cNvPr>
          <p:cNvSpPr/>
          <p:nvPr/>
        </p:nvSpPr>
        <p:spPr bwMode="white">
          <a:xfrm>
            <a:off x="1120000" y="4939554"/>
            <a:ext cx="971428" cy="2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EE22E3-93A2-FCEB-34CB-9189C93CF4B2}"/>
              </a:ext>
            </a:extLst>
          </p:cNvPr>
          <p:cNvSpPr/>
          <p:nvPr/>
        </p:nvSpPr>
        <p:spPr bwMode="white">
          <a:xfrm>
            <a:off x="6520000" y="4939554"/>
            <a:ext cx="1390475" cy="2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84B9D9-2819-203F-6136-DEE699DD1C1F}"/>
              </a:ext>
            </a:extLst>
          </p:cNvPr>
          <p:cNvSpPr/>
          <p:nvPr/>
        </p:nvSpPr>
        <p:spPr bwMode="white">
          <a:xfrm>
            <a:off x="6520000" y="5454573"/>
            <a:ext cx="980951" cy="2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07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26421-1E53-7C42-191C-BB297F30A1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29AFDC-9DCF-B99B-F421-3FD56CBF882B}"/>
              </a:ext>
            </a:extLst>
          </p:cNvPr>
          <p:cNvSpPr/>
          <p:nvPr/>
        </p:nvSpPr>
        <p:spPr bwMode="white">
          <a:xfrm>
            <a:off x="1853332" y="2696687"/>
            <a:ext cx="8347123" cy="5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AFFA86-5E18-0BFB-7349-6A0D906E1669}"/>
              </a:ext>
            </a:extLst>
          </p:cNvPr>
          <p:cNvSpPr/>
          <p:nvPr/>
        </p:nvSpPr>
        <p:spPr bwMode="white">
          <a:xfrm>
            <a:off x="1596190" y="3211234"/>
            <a:ext cx="1666666" cy="43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28F34C-9FE6-1DE5-D42F-9887A1CFC606}"/>
              </a:ext>
            </a:extLst>
          </p:cNvPr>
          <p:cNvSpPr/>
          <p:nvPr/>
        </p:nvSpPr>
        <p:spPr bwMode="white">
          <a:xfrm>
            <a:off x="1596190" y="3849656"/>
            <a:ext cx="8123809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E4BFD5-4325-D827-B7AF-B29DE286AD1C}"/>
              </a:ext>
            </a:extLst>
          </p:cNvPr>
          <p:cNvSpPr/>
          <p:nvPr/>
        </p:nvSpPr>
        <p:spPr bwMode="white">
          <a:xfrm>
            <a:off x="1586665" y="4345147"/>
            <a:ext cx="8613789" cy="43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45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72099-6ED9-1EBB-4746-C04563EF33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E1EFFA-60F8-C9C1-AB64-B6801F8B3FF8}"/>
              </a:ext>
            </a:extLst>
          </p:cNvPr>
          <p:cNvSpPr/>
          <p:nvPr/>
        </p:nvSpPr>
        <p:spPr bwMode="white">
          <a:xfrm>
            <a:off x="1358094" y="2101167"/>
            <a:ext cx="8842361" cy="39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B59B3F-1129-51F4-738E-8C28DE10DF3C}"/>
              </a:ext>
            </a:extLst>
          </p:cNvPr>
          <p:cNvSpPr/>
          <p:nvPr/>
        </p:nvSpPr>
        <p:spPr bwMode="white">
          <a:xfrm>
            <a:off x="1120000" y="2758245"/>
            <a:ext cx="1657142" cy="2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848E26-A1C9-C690-E789-C1D3FE39C155}"/>
              </a:ext>
            </a:extLst>
          </p:cNvPr>
          <p:cNvSpPr/>
          <p:nvPr/>
        </p:nvSpPr>
        <p:spPr bwMode="white">
          <a:xfrm>
            <a:off x="1120000" y="3254955"/>
            <a:ext cx="8123809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83A207-98EA-F09F-484B-088B335A302D}"/>
              </a:ext>
            </a:extLst>
          </p:cNvPr>
          <p:cNvSpPr/>
          <p:nvPr/>
        </p:nvSpPr>
        <p:spPr bwMode="white">
          <a:xfrm>
            <a:off x="1110476" y="3717032"/>
            <a:ext cx="8945964" cy="50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5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58946-7305-DF4E-1EFD-0176CA5620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74A2AD-0605-B2ED-7981-FA2FFFEC4755}"/>
              </a:ext>
            </a:extLst>
          </p:cNvPr>
          <p:cNvSpPr/>
          <p:nvPr/>
        </p:nvSpPr>
        <p:spPr bwMode="white">
          <a:xfrm>
            <a:off x="1615238" y="4107774"/>
            <a:ext cx="7980952" cy="22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87D986-70F4-3895-BF63-E516D4570F56}"/>
              </a:ext>
            </a:extLst>
          </p:cNvPr>
          <p:cNvSpPr/>
          <p:nvPr/>
        </p:nvSpPr>
        <p:spPr bwMode="white">
          <a:xfrm>
            <a:off x="1615238" y="4581128"/>
            <a:ext cx="8441202" cy="44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9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57F36C-FA0D-0F90-3046-00B25ECB6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8274"/>
            <a:ext cx="10800000" cy="1664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A6D16B-65A6-C14C-7344-C8D4198505E6}"/>
              </a:ext>
            </a:extLst>
          </p:cNvPr>
          <p:cNvSpPr/>
          <p:nvPr/>
        </p:nvSpPr>
        <p:spPr bwMode="white">
          <a:xfrm>
            <a:off x="1167619" y="3307597"/>
            <a:ext cx="7990476" cy="22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B2DD50-C5CF-689B-BC04-819717218DF2}"/>
              </a:ext>
            </a:extLst>
          </p:cNvPr>
          <p:cNvSpPr/>
          <p:nvPr/>
        </p:nvSpPr>
        <p:spPr bwMode="white">
          <a:xfrm>
            <a:off x="1186666" y="3689818"/>
            <a:ext cx="8869774" cy="45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884D48-1C85-7C5B-2BA1-8AB78CE515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4" b="42357"/>
          <a:stretch/>
        </p:blipFill>
        <p:spPr>
          <a:xfrm>
            <a:off x="720000" y="764704"/>
            <a:ext cx="10800000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8876F7B-EB48-2475-D17C-D342E045180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9080"/>
            <a:ext cx="10800000" cy="220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700571-CE89-1438-1267-71BEF0021286}"/>
              </a:ext>
            </a:extLst>
          </p:cNvPr>
          <p:cNvSpPr/>
          <p:nvPr/>
        </p:nvSpPr>
        <p:spPr bwMode="white">
          <a:xfrm>
            <a:off x="1167619" y="4873773"/>
            <a:ext cx="7990476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B3FB0E-EFD2-76D3-E0D5-DC847DD88EC2}"/>
              </a:ext>
            </a:extLst>
          </p:cNvPr>
          <p:cNvSpPr/>
          <p:nvPr/>
        </p:nvSpPr>
        <p:spPr bwMode="white">
          <a:xfrm>
            <a:off x="1167619" y="5445900"/>
            <a:ext cx="904761" cy="21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2BD28F-0DAC-B553-16E8-003E31F9D260}"/>
              </a:ext>
            </a:extLst>
          </p:cNvPr>
          <p:cNvSpPr/>
          <p:nvPr/>
        </p:nvSpPr>
        <p:spPr bwMode="white">
          <a:xfrm>
            <a:off x="2310476" y="5436365"/>
            <a:ext cx="6847619" cy="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CED272-A912-6B94-107B-1BCC8CDC73CE}"/>
              </a:ext>
            </a:extLst>
          </p:cNvPr>
          <p:cNvSpPr/>
          <p:nvPr/>
        </p:nvSpPr>
        <p:spPr bwMode="white">
          <a:xfrm>
            <a:off x="1186666" y="5876346"/>
            <a:ext cx="9013790" cy="43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23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F0D78B-6669-33B5-DE90-9FA0A2754C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5268D3-C9EF-94C2-6F54-0D3A9997CDBB}"/>
              </a:ext>
            </a:extLst>
          </p:cNvPr>
          <p:cNvSpPr/>
          <p:nvPr/>
        </p:nvSpPr>
        <p:spPr bwMode="white">
          <a:xfrm>
            <a:off x="1396190" y="2136240"/>
            <a:ext cx="9164306" cy="4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FCC3D1-E66B-A0DF-C422-FB3C943AEA73}"/>
              </a:ext>
            </a:extLst>
          </p:cNvPr>
          <p:cNvSpPr/>
          <p:nvPr/>
        </p:nvSpPr>
        <p:spPr bwMode="white">
          <a:xfrm>
            <a:off x="1177142" y="2652476"/>
            <a:ext cx="8951306" cy="4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697C46-0A2E-C7AD-C2F0-144A96B99B7F}"/>
              </a:ext>
            </a:extLst>
          </p:cNvPr>
          <p:cNvSpPr/>
          <p:nvPr/>
        </p:nvSpPr>
        <p:spPr bwMode="white">
          <a:xfrm>
            <a:off x="1127448" y="3290858"/>
            <a:ext cx="9001000" cy="42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483451-4C85-17CC-809F-0BE7AAAFFA52}"/>
              </a:ext>
            </a:extLst>
          </p:cNvPr>
          <p:cNvSpPr/>
          <p:nvPr/>
        </p:nvSpPr>
        <p:spPr bwMode="white">
          <a:xfrm>
            <a:off x="1129522" y="3789040"/>
            <a:ext cx="8998925" cy="53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88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FE6E9-52CF-AF7A-150E-D5F694256B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8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D98FD5-BE5A-4E49-FDF0-66DB607D248F}"/>
              </a:ext>
            </a:extLst>
          </p:cNvPr>
          <p:cNvSpPr/>
          <p:nvPr/>
        </p:nvSpPr>
        <p:spPr bwMode="white">
          <a:xfrm>
            <a:off x="7752184" y="1628800"/>
            <a:ext cx="1008112" cy="77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77EE10-9B1E-9A6C-8AD7-0EF50761B418}"/>
              </a:ext>
            </a:extLst>
          </p:cNvPr>
          <p:cNvSpPr/>
          <p:nvPr/>
        </p:nvSpPr>
        <p:spPr bwMode="white">
          <a:xfrm>
            <a:off x="2053333" y="2696835"/>
            <a:ext cx="847619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782371-9C63-16E1-71A2-5B82DDB62013}"/>
              </a:ext>
            </a:extLst>
          </p:cNvPr>
          <p:cNvSpPr/>
          <p:nvPr/>
        </p:nvSpPr>
        <p:spPr bwMode="white">
          <a:xfrm>
            <a:off x="3396190" y="3268604"/>
            <a:ext cx="209523" cy="2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8978F5-12D9-992B-025A-B4F88DA54D9E}"/>
              </a:ext>
            </a:extLst>
          </p:cNvPr>
          <p:cNvSpPr/>
          <p:nvPr/>
        </p:nvSpPr>
        <p:spPr bwMode="white">
          <a:xfrm>
            <a:off x="5243809" y="3268604"/>
            <a:ext cx="180952" cy="2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4EC0D3-E085-A83D-E3D4-1C3EF27E113D}"/>
              </a:ext>
            </a:extLst>
          </p:cNvPr>
          <p:cNvSpPr/>
          <p:nvPr/>
        </p:nvSpPr>
        <p:spPr bwMode="white">
          <a:xfrm>
            <a:off x="8329523" y="3268604"/>
            <a:ext cx="66666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DBEA83-BE99-ABA1-D583-4FFFB9F9DAB2}"/>
              </a:ext>
            </a:extLst>
          </p:cNvPr>
          <p:cNvSpPr/>
          <p:nvPr/>
        </p:nvSpPr>
        <p:spPr bwMode="white">
          <a:xfrm>
            <a:off x="5015238" y="3821314"/>
            <a:ext cx="666666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EE77F9-3CF5-2067-4780-5D35042FF850}"/>
              </a:ext>
            </a:extLst>
          </p:cNvPr>
          <p:cNvSpPr/>
          <p:nvPr/>
        </p:nvSpPr>
        <p:spPr bwMode="white">
          <a:xfrm>
            <a:off x="8643809" y="3840373"/>
            <a:ext cx="676190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AF6234-7668-5794-4669-0C323694E0D3}"/>
              </a:ext>
            </a:extLst>
          </p:cNvPr>
          <p:cNvSpPr/>
          <p:nvPr/>
        </p:nvSpPr>
        <p:spPr bwMode="white">
          <a:xfrm>
            <a:off x="2043809" y="4412142"/>
            <a:ext cx="209523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5BAD412-041B-4FFF-4AE0-7F433633DFAD}"/>
              </a:ext>
            </a:extLst>
          </p:cNvPr>
          <p:cNvSpPr/>
          <p:nvPr/>
        </p:nvSpPr>
        <p:spPr bwMode="white">
          <a:xfrm>
            <a:off x="6358095" y="4412142"/>
            <a:ext cx="666666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72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EA8C7-B7A2-3BC5-75B8-22B900C6D7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7E00B3-49A7-CFCD-C671-59E1BC0C2AE5}"/>
              </a:ext>
            </a:extLst>
          </p:cNvPr>
          <p:cNvSpPr/>
          <p:nvPr/>
        </p:nvSpPr>
        <p:spPr bwMode="white">
          <a:xfrm>
            <a:off x="2367619" y="1696717"/>
            <a:ext cx="514285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6A58E2-224C-2298-49E9-E307AF7C9706}"/>
              </a:ext>
            </a:extLst>
          </p:cNvPr>
          <p:cNvSpPr/>
          <p:nvPr/>
        </p:nvSpPr>
        <p:spPr bwMode="white">
          <a:xfrm>
            <a:off x="6910476" y="1696717"/>
            <a:ext cx="828571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25D0E3-489C-AF40-E605-561C947ECD9D}"/>
              </a:ext>
            </a:extLst>
          </p:cNvPr>
          <p:cNvSpPr/>
          <p:nvPr/>
        </p:nvSpPr>
        <p:spPr bwMode="white">
          <a:xfrm>
            <a:off x="2358095" y="2268862"/>
            <a:ext cx="685714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EE8070-7712-CB21-D034-A2E695ECE29B}"/>
              </a:ext>
            </a:extLst>
          </p:cNvPr>
          <p:cNvSpPr/>
          <p:nvPr/>
        </p:nvSpPr>
        <p:spPr bwMode="white">
          <a:xfrm>
            <a:off x="7367619" y="2268862"/>
            <a:ext cx="685714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B8B6C6-284C-41A8-B565-8B05A1189171}"/>
              </a:ext>
            </a:extLst>
          </p:cNvPr>
          <p:cNvSpPr/>
          <p:nvPr/>
        </p:nvSpPr>
        <p:spPr bwMode="white">
          <a:xfrm>
            <a:off x="1920000" y="3632475"/>
            <a:ext cx="342857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4CAE33-7A3E-117B-6F2E-BC7285396D87}"/>
              </a:ext>
            </a:extLst>
          </p:cNvPr>
          <p:cNvSpPr/>
          <p:nvPr/>
        </p:nvSpPr>
        <p:spPr bwMode="white">
          <a:xfrm>
            <a:off x="5472380" y="3622939"/>
            <a:ext cx="342857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F06EA6-D94B-BC32-7D29-3A1A3FE7C36D}"/>
              </a:ext>
            </a:extLst>
          </p:cNvPr>
          <p:cNvSpPr/>
          <p:nvPr/>
        </p:nvSpPr>
        <p:spPr bwMode="white">
          <a:xfrm>
            <a:off x="9196190" y="3632475"/>
            <a:ext cx="352380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16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BA858-99B4-7604-81BF-4961EA6461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14C70E-A7D8-9B05-5286-1D9951D4AF95}"/>
              </a:ext>
            </a:extLst>
          </p:cNvPr>
          <p:cNvSpPr/>
          <p:nvPr/>
        </p:nvSpPr>
        <p:spPr bwMode="white">
          <a:xfrm>
            <a:off x="2900952" y="1706479"/>
            <a:ext cx="476190" cy="17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07EE30-6ED9-08FF-985B-C921D0BE6A33}"/>
              </a:ext>
            </a:extLst>
          </p:cNvPr>
          <p:cNvSpPr/>
          <p:nvPr/>
        </p:nvSpPr>
        <p:spPr bwMode="white">
          <a:xfrm>
            <a:off x="5577142" y="1706479"/>
            <a:ext cx="476190" cy="17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5C1F4A-6E59-B163-935D-B8E024B36B36}"/>
              </a:ext>
            </a:extLst>
          </p:cNvPr>
          <p:cNvSpPr/>
          <p:nvPr/>
        </p:nvSpPr>
        <p:spPr bwMode="white">
          <a:xfrm>
            <a:off x="3893054" y="2488653"/>
            <a:ext cx="457142" cy="44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1CE73B-BACD-7FB0-CA40-C48645F47E4E}"/>
              </a:ext>
            </a:extLst>
          </p:cNvPr>
          <p:cNvSpPr/>
          <p:nvPr/>
        </p:nvSpPr>
        <p:spPr bwMode="white">
          <a:xfrm>
            <a:off x="6960096" y="2488652"/>
            <a:ext cx="432048" cy="43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33232E-90B7-4B85-892F-77963D4DE503}"/>
              </a:ext>
            </a:extLst>
          </p:cNvPr>
          <p:cNvSpPr/>
          <p:nvPr/>
        </p:nvSpPr>
        <p:spPr bwMode="white">
          <a:xfrm>
            <a:off x="9634285" y="3280365"/>
            <a:ext cx="857142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9C9C8B-D4F4-DC8B-ADBB-3D0F020FA6BB}"/>
              </a:ext>
            </a:extLst>
          </p:cNvPr>
          <p:cNvSpPr/>
          <p:nvPr/>
        </p:nvSpPr>
        <p:spPr bwMode="white">
          <a:xfrm>
            <a:off x="4034285" y="3852686"/>
            <a:ext cx="838095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96FFC4B-8EE8-C9D5-0AD6-2695CC83B86F}"/>
              </a:ext>
            </a:extLst>
          </p:cNvPr>
          <p:cNvSpPr/>
          <p:nvPr/>
        </p:nvSpPr>
        <p:spPr bwMode="white">
          <a:xfrm>
            <a:off x="2605714" y="4434547"/>
            <a:ext cx="838095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84A018-7836-0F70-FE37-2318640388F8}"/>
              </a:ext>
            </a:extLst>
          </p:cNvPr>
          <p:cNvSpPr/>
          <p:nvPr/>
        </p:nvSpPr>
        <p:spPr bwMode="white">
          <a:xfrm>
            <a:off x="8243809" y="4434547"/>
            <a:ext cx="371428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95D9E1-8084-51E0-4BAF-6EA63550B17A}"/>
              </a:ext>
            </a:extLst>
          </p:cNvPr>
          <p:cNvSpPr/>
          <p:nvPr/>
        </p:nvSpPr>
        <p:spPr bwMode="white">
          <a:xfrm>
            <a:off x="3548571" y="5006869"/>
            <a:ext cx="695238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0CFEB57-B973-3B72-41DB-9C83B7885BD0}"/>
              </a:ext>
            </a:extLst>
          </p:cNvPr>
          <p:cNvSpPr/>
          <p:nvPr/>
        </p:nvSpPr>
        <p:spPr bwMode="white">
          <a:xfrm>
            <a:off x="9043809" y="5006869"/>
            <a:ext cx="676190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41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E9C9A-41D8-1CD9-BCEF-9C68DDD867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CD46B2-6B00-A8C7-B60B-9E2A162D51DE}"/>
              </a:ext>
            </a:extLst>
          </p:cNvPr>
          <p:cNvSpPr/>
          <p:nvPr/>
        </p:nvSpPr>
        <p:spPr bwMode="white">
          <a:xfrm>
            <a:off x="2215238" y="1715680"/>
            <a:ext cx="504761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6362F6-5DBD-3DE6-D25D-A446AD34E184}"/>
              </a:ext>
            </a:extLst>
          </p:cNvPr>
          <p:cNvSpPr/>
          <p:nvPr/>
        </p:nvSpPr>
        <p:spPr bwMode="white">
          <a:xfrm>
            <a:off x="5700952" y="1715680"/>
            <a:ext cx="523809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08DB63-B2E7-8D25-9EB4-26205B4A30C0}"/>
              </a:ext>
            </a:extLst>
          </p:cNvPr>
          <p:cNvSpPr/>
          <p:nvPr/>
        </p:nvSpPr>
        <p:spPr bwMode="white">
          <a:xfrm>
            <a:off x="4586666" y="2287742"/>
            <a:ext cx="676190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24AF2A-DA11-A5A2-AAE8-92593434EFE3}"/>
              </a:ext>
            </a:extLst>
          </p:cNvPr>
          <p:cNvSpPr/>
          <p:nvPr/>
        </p:nvSpPr>
        <p:spPr bwMode="white">
          <a:xfrm>
            <a:off x="6329523" y="2287742"/>
            <a:ext cx="533333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CEFAFE-7A87-BBD8-437C-501AFF055CA0}"/>
              </a:ext>
            </a:extLst>
          </p:cNvPr>
          <p:cNvSpPr/>
          <p:nvPr/>
        </p:nvSpPr>
        <p:spPr bwMode="white">
          <a:xfrm>
            <a:off x="8062857" y="2936079"/>
            <a:ext cx="857142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CB98EE-36BB-85B0-BC9D-1725ACB7DCAD}"/>
              </a:ext>
            </a:extLst>
          </p:cNvPr>
          <p:cNvSpPr/>
          <p:nvPr/>
        </p:nvSpPr>
        <p:spPr bwMode="white">
          <a:xfrm>
            <a:off x="4500952" y="3584416"/>
            <a:ext cx="847619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8F1C09-A7EE-DF4C-9863-2CC19114EA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57438"/>
            <a:ext cx="10800000" cy="222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F5B0E0-2B3B-0D34-C228-13C180302F11}"/>
              </a:ext>
            </a:extLst>
          </p:cNvPr>
          <p:cNvSpPr/>
          <p:nvPr/>
        </p:nvSpPr>
        <p:spPr bwMode="white">
          <a:xfrm>
            <a:off x="10548571" y="4214705"/>
            <a:ext cx="361904" cy="30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71D271-7B94-FB4F-3D30-B4E833889B65}"/>
              </a:ext>
            </a:extLst>
          </p:cNvPr>
          <p:cNvSpPr/>
          <p:nvPr/>
        </p:nvSpPr>
        <p:spPr bwMode="white">
          <a:xfrm>
            <a:off x="1300952" y="4816015"/>
            <a:ext cx="285714" cy="24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5102CA6-65EF-9FD4-4601-975DB2F2708A}"/>
              </a:ext>
            </a:extLst>
          </p:cNvPr>
          <p:cNvSpPr/>
          <p:nvPr/>
        </p:nvSpPr>
        <p:spPr bwMode="white">
          <a:xfrm>
            <a:off x="5700952" y="4825559"/>
            <a:ext cx="676190" cy="2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2ED04B-2BFC-7710-208B-E2B450396880}"/>
              </a:ext>
            </a:extLst>
          </p:cNvPr>
          <p:cNvSpPr/>
          <p:nvPr/>
        </p:nvSpPr>
        <p:spPr bwMode="white">
          <a:xfrm>
            <a:off x="4739047" y="5970911"/>
            <a:ext cx="685714" cy="2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204DF25-944B-3138-A8DC-62A985009CB7}"/>
              </a:ext>
            </a:extLst>
          </p:cNvPr>
          <p:cNvSpPr/>
          <p:nvPr/>
        </p:nvSpPr>
        <p:spPr bwMode="white">
          <a:xfrm>
            <a:off x="7129523" y="5970911"/>
            <a:ext cx="676190" cy="2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48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683DC-6312-328D-0A0D-EEC057EAAB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423B06-B328-45B5-B65B-27E21F1D39AA}"/>
              </a:ext>
            </a:extLst>
          </p:cNvPr>
          <p:cNvSpPr/>
          <p:nvPr/>
        </p:nvSpPr>
        <p:spPr bwMode="white">
          <a:xfrm>
            <a:off x="10586666" y="1706384"/>
            <a:ext cx="276190" cy="21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7781E9-544F-8381-C418-4A828F592E38}"/>
              </a:ext>
            </a:extLst>
          </p:cNvPr>
          <p:cNvSpPr/>
          <p:nvPr/>
        </p:nvSpPr>
        <p:spPr bwMode="white">
          <a:xfrm>
            <a:off x="10586666" y="2278631"/>
            <a:ext cx="276190" cy="21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D6009F-3DF4-2079-64DD-FD3C4E851B53}"/>
              </a:ext>
            </a:extLst>
          </p:cNvPr>
          <p:cNvSpPr/>
          <p:nvPr/>
        </p:nvSpPr>
        <p:spPr bwMode="white">
          <a:xfrm>
            <a:off x="10548571" y="2822266"/>
            <a:ext cx="314285" cy="29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A4191A-97DE-CA03-F0FA-3CEE896743E1}"/>
              </a:ext>
            </a:extLst>
          </p:cNvPr>
          <p:cNvSpPr/>
          <p:nvPr/>
        </p:nvSpPr>
        <p:spPr bwMode="white">
          <a:xfrm>
            <a:off x="10539047" y="3404051"/>
            <a:ext cx="323809" cy="28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65AD04-4956-B09B-AAE8-46DEA7BDFCC3}"/>
              </a:ext>
            </a:extLst>
          </p:cNvPr>
          <p:cNvSpPr/>
          <p:nvPr/>
        </p:nvSpPr>
        <p:spPr bwMode="white">
          <a:xfrm>
            <a:off x="10586666" y="3995374"/>
            <a:ext cx="276190" cy="21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47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170C9-15AF-9D90-CBF9-27161B582F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778574-E2AD-99BA-587B-493854D078F9}"/>
              </a:ext>
            </a:extLst>
          </p:cNvPr>
          <p:cNvSpPr/>
          <p:nvPr/>
        </p:nvSpPr>
        <p:spPr bwMode="white">
          <a:xfrm>
            <a:off x="6177142" y="1695897"/>
            <a:ext cx="266666" cy="2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141E03-89CB-5CA9-410D-59C900BC271E}"/>
              </a:ext>
            </a:extLst>
          </p:cNvPr>
          <p:cNvSpPr/>
          <p:nvPr/>
        </p:nvSpPr>
        <p:spPr bwMode="white">
          <a:xfrm>
            <a:off x="8720000" y="2838892"/>
            <a:ext cx="257142" cy="2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803959-E635-C4C5-0310-D0A5922B6876}"/>
              </a:ext>
            </a:extLst>
          </p:cNvPr>
          <p:cNvSpPr/>
          <p:nvPr/>
        </p:nvSpPr>
        <p:spPr bwMode="white">
          <a:xfrm>
            <a:off x="6339047" y="4553386"/>
            <a:ext cx="276190" cy="2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79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F5C52-A522-BF28-08B3-3558E90719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D73661-2560-ACCA-CBEF-4FE478ED921B}"/>
              </a:ext>
            </a:extLst>
          </p:cNvPr>
          <p:cNvSpPr/>
          <p:nvPr/>
        </p:nvSpPr>
        <p:spPr bwMode="white">
          <a:xfrm>
            <a:off x="3481904" y="1715909"/>
            <a:ext cx="247619" cy="22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AA9701-ED6A-0D87-3A2D-05052DAED86A}"/>
              </a:ext>
            </a:extLst>
          </p:cNvPr>
          <p:cNvSpPr/>
          <p:nvPr/>
        </p:nvSpPr>
        <p:spPr bwMode="white">
          <a:xfrm>
            <a:off x="5300952" y="3432623"/>
            <a:ext cx="285714" cy="22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09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CA53C-A336-6A59-C45A-147683FAA1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5D1FC6-1B6E-8252-23B1-F04FA6E9D911}"/>
              </a:ext>
            </a:extLst>
          </p:cNvPr>
          <p:cNvSpPr/>
          <p:nvPr/>
        </p:nvSpPr>
        <p:spPr bwMode="white">
          <a:xfrm>
            <a:off x="3158095" y="2309883"/>
            <a:ext cx="200000" cy="21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1DB9B6-74B3-78C9-AAC1-07089DED82C5}"/>
              </a:ext>
            </a:extLst>
          </p:cNvPr>
          <p:cNvSpPr/>
          <p:nvPr/>
        </p:nvSpPr>
        <p:spPr bwMode="white">
          <a:xfrm>
            <a:off x="6186666" y="2309883"/>
            <a:ext cx="676190" cy="23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680D12-200D-DC71-09F4-52F028C0E337}"/>
              </a:ext>
            </a:extLst>
          </p:cNvPr>
          <p:cNvSpPr/>
          <p:nvPr/>
        </p:nvSpPr>
        <p:spPr bwMode="white">
          <a:xfrm>
            <a:off x="9843809" y="2309883"/>
            <a:ext cx="676190" cy="23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FAD5C8-E0F2-3212-C8F0-BB9432B23D5C}"/>
              </a:ext>
            </a:extLst>
          </p:cNvPr>
          <p:cNvSpPr/>
          <p:nvPr/>
        </p:nvSpPr>
        <p:spPr bwMode="white">
          <a:xfrm>
            <a:off x="2996190" y="2883262"/>
            <a:ext cx="514285" cy="23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E808AA-9034-1DA0-1ACC-AA74965C226C}"/>
              </a:ext>
            </a:extLst>
          </p:cNvPr>
          <p:cNvSpPr/>
          <p:nvPr/>
        </p:nvSpPr>
        <p:spPr bwMode="white">
          <a:xfrm>
            <a:off x="6339047" y="2883262"/>
            <a:ext cx="676190" cy="23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E883AA-20B0-0E97-B3B6-0B1ED5720A3C}"/>
              </a:ext>
            </a:extLst>
          </p:cNvPr>
          <p:cNvSpPr/>
          <p:nvPr/>
        </p:nvSpPr>
        <p:spPr bwMode="white">
          <a:xfrm>
            <a:off x="9986666" y="2883262"/>
            <a:ext cx="533333" cy="23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51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2023-12-19T11:45:58Z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