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60" autoAdjust="0"/>
    <p:restoredTop sz="94660"/>
  </p:normalViewPr>
  <p:slideViewPr>
    <p:cSldViewPr showGuides="1">
      <p:cViewPr varScale="1">
        <p:scale>
          <a:sx n="64" d="100"/>
          <a:sy n="64" d="100"/>
        </p:scale>
        <p:origin x="47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CD0BE1-4F19-E794-B529-60C8289D02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762" y="3081381"/>
            <a:ext cx="4390476" cy="6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1D29BA-5DB2-7C3F-31BC-EE511256EB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16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5116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F8331-AE33-0DF3-C474-1C73F14AC6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A5573D-D52A-7C4C-EF81-BC7CBFD25D08}"/>
              </a:ext>
            </a:extLst>
          </p:cNvPr>
          <p:cNvSpPr/>
          <p:nvPr/>
        </p:nvSpPr>
        <p:spPr bwMode="white">
          <a:xfrm>
            <a:off x="672000" y="1115024"/>
            <a:ext cx="6000064" cy="68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AD7C69-7A02-1FFE-D782-D96E2B0B9DEA}"/>
              </a:ext>
            </a:extLst>
          </p:cNvPr>
          <p:cNvSpPr/>
          <p:nvPr/>
        </p:nvSpPr>
        <p:spPr bwMode="white">
          <a:xfrm>
            <a:off x="681904" y="2132856"/>
            <a:ext cx="6278192" cy="80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A65292-1668-EDC9-43D2-BCA50AA08787}"/>
              </a:ext>
            </a:extLst>
          </p:cNvPr>
          <p:cNvSpPr/>
          <p:nvPr/>
        </p:nvSpPr>
        <p:spPr bwMode="white">
          <a:xfrm>
            <a:off x="681904" y="3041099"/>
            <a:ext cx="6638232" cy="80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24062E-486D-68F7-1FCF-B24E9A869AA5}"/>
              </a:ext>
            </a:extLst>
          </p:cNvPr>
          <p:cNvSpPr/>
          <p:nvPr/>
        </p:nvSpPr>
        <p:spPr bwMode="white">
          <a:xfrm>
            <a:off x="681904" y="4031501"/>
            <a:ext cx="9950600" cy="693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DDC499B-0481-9DFF-348D-F737D5E1B4D8}"/>
              </a:ext>
            </a:extLst>
          </p:cNvPr>
          <p:cNvSpPr/>
          <p:nvPr/>
        </p:nvSpPr>
        <p:spPr bwMode="white">
          <a:xfrm>
            <a:off x="681904" y="5085184"/>
            <a:ext cx="3685904" cy="69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E7807E7-F94A-64B9-C619-7B3C5E9DFB10}"/>
              </a:ext>
            </a:extLst>
          </p:cNvPr>
          <p:cNvSpPr/>
          <p:nvPr/>
        </p:nvSpPr>
        <p:spPr bwMode="white">
          <a:xfrm>
            <a:off x="8040216" y="1115024"/>
            <a:ext cx="2304256" cy="2556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77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4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4AEAFA-1546-7462-8663-C7051148D8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8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B97CA5-AD1E-827C-7BF2-B3EC9434D144}"/>
              </a:ext>
            </a:extLst>
          </p:cNvPr>
          <p:cNvSpPr/>
          <p:nvPr/>
        </p:nvSpPr>
        <p:spPr bwMode="white">
          <a:xfrm>
            <a:off x="4002152" y="3567740"/>
            <a:ext cx="740166" cy="35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94D5B2-EA60-6C40-37F3-688447125E6A}"/>
              </a:ext>
            </a:extLst>
          </p:cNvPr>
          <p:cNvSpPr/>
          <p:nvPr/>
        </p:nvSpPr>
        <p:spPr bwMode="white">
          <a:xfrm>
            <a:off x="8106713" y="3575220"/>
            <a:ext cx="740166" cy="34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F450D4-2EC4-8D4E-8183-75EBC2BAA87A}"/>
              </a:ext>
            </a:extLst>
          </p:cNvPr>
          <p:cNvSpPr/>
          <p:nvPr/>
        </p:nvSpPr>
        <p:spPr bwMode="white">
          <a:xfrm>
            <a:off x="3097504" y="4555168"/>
            <a:ext cx="261675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554950-B470-D793-EA8A-4D3C08A710AB}"/>
              </a:ext>
            </a:extLst>
          </p:cNvPr>
          <p:cNvSpPr/>
          <p:nvPr/>
        </p:nvSpPr>
        <p:spPr bwMode="white">
          <a:xfrm>
            <a:off x="4069440" y="4555168"/>
            <a:ext cx="261675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7B53F7-487B-B725-B2D7-64C0B6411372}"/>
              </a:ext>
            </a:extLst>
          </p:cNvPr>
          <p:cNvSpPr/>
          <p:nvPr/>
        </p:nvSpPr>
        <p:spPr bwMode="white">
          <a:xfrm>
            <a:off x="7209541" y="4555168"/>
            <a:ext cx="254198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7FF564-C48A-59BB-B82D-D856ACD9997F}"/>
              </a:ext>
            </a:extLst>
          </p:cNvPr>
          <p:cNvSpPr/>
          <p:nvPr/>
        </p:nvSpPr>
        <p:spPr bwMode="white">
          <a:xfrm>
            <a:off x="8174001" y="4555168"/>
            <a:ext cx="254198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83374D-8C9B-1E31-6D54-99DDA91DEEDD}"/>
              </a:ext>
            </a:extLst>
          </p:cNvPr>
          <p:cNvSpPr/>
          <p:nvPr/>
        </p:nvSpPr>
        <p:spPr bwMode="white">
          <a:xfrm>
            <a:off x="3104981" y="5363064"/>
            <a:ext cx="261675" cy="32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324C437-E030-386B-A015-71798E0DBC45}"/>
              </a:ext>
            </a:extLst>
          </p:cNvPr>
          <p:cNvSpPr/>
          <p:nvPr/>
        </p:nvSpPr>
        <p:spPr bwMode="white">
          <a:xfrm>
            <a:off x="4091870" y="5363064"/>
            <a:ext cx="224292" cy="32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8C1B510-F3D7-5E44-D421-C102B93C3F36}"/>
              </a:ext>
            </a:extLst>
          </p:cNvPr>
          <p:cNvSpPr/>
          <p:nvPr/>
        </p:nvSpPr>
        <p:spPr bwMode="white">
          <a:xfrm>
            <a:off x="7209541" y="5363064"/>
            <a:ext cx="261675" cy="32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58480D7-81C6-C05A-3988-EB7DC026477A}"/>
              </a:ext>
            </a:extLst>
          </p:cNvPr>
          <p:cNvSpPr/>
          <p:nvPr/>
        </p:nvSpPr>
        <p:spPr bwMode="white">
          <a:xfrm>
            <a:off x="8174001" y="5363064"/>
            <a:ext cx="261675" cy="32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A06DADF-3617-57BF-2E09-EED6C2F7FA56}"/>
              </a:ext>
            </a:extLst>
          </p:cNvPr>
          <p:cNvSpPr/>
          <p:nvPr/>
        </p:nvSpPr>
        <p:spPr bwMode="white">
          <a:xfrm>
            <a:off x="3097504" y="6170961"/>
            <a:ext cx="261675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355B86E-8018-D69C-0DF4-0306F2D787DA}"/>
              </a:ext>
            </a:extLst>
          </p:cNvPr>
          <p:cNvSpPr/>
          <p:nvPr/>
        </p:nvSpPr>
        <p:spPr bwMode="white">
          <a:xfrm>
            <a:off x="4069440" y="6170961"/>
            <a:ext cx="261675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3D60E34-C61E-D3DD-D3FD-390746573A6F}"/>
              </a:ext>
            </a:extLst>
          </p:cNvPr>
          <p:cNvSpPr/>
          <p:nvPr/>
        </p:nvSpPr>
        <p:spPr bwMode="white">
          <a:xfrm>
            <a:off x="7209541" y="6170961"/>
            <a:ext cx="261675" cy="32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DD17BAE-B1FC-528E-2BDB-C1C820D65427}"/>
              </a:ext>
            </a:extLst>
          </p:cNvPr>
          <p:cNvSpPr/>
          <p:nvPr/>
        </p:nvSpPr>
        <p:spPr bwMode="white">
          <a:xfrm>
            <a:off x="8174001" y="6170961"/>
            <a:ext cx="254198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9910E-163C-6FDA-66BD-AF179C3466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A48161-EB6D-DDAB-7D55-B7E017F8FD93}"/>
              </a:ext>
            </a:extLst>
          </p:cNvPr>
          <p:cNvSpPr/>
          <p:nvPr/>
        </p:nvSpPr>
        <p:spPr bwMode="white">
          <a:xfrm>
            <a:off x="7005714" y="1734823"/>
            <a:ext cx="1333334" cy="42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7BB58C-DEC4-824E-EECB-94F3DED91351}"/>
              </a:ext>
            </a:extLst>
          </p:cNvPr>
          <p:cNvSpPr/>
          <p:nvPr/>
        </p:nvSpPr>
        <p:spPr bwMode="white">
          <a:xfrm>
            <a:off x="4043809" y="2964877"/>
            <a:ext cx="904761" cy="45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3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12FEB8-C963-4524-71C3-35F6A69ACD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7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5543F1-BF6D-1EFE-E3DD-5760FE456D87}"/>
              </a:ext>
            </a:extLst>
          </p:cNvPr>
          <p:cNvSpPr/>
          <p:nvPr/>
        </p:nvSpPr>
        <p:spPr bwMode="white">
          <a:xfrm>
            <a:off x="1343472" y="3429000"/>
            <a:ext cx="3960440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EE9C05-AB49-0789-4313-CBD7B6862F4C}"/>
              </a:ext>
            </a:extLst>
          </p:cNvPr>
          <p:cNvSpPr/>
          <p:nvPr/>
        </p:nvSpPr>
        <p:spPr bwMode="white">
          <a:xfrm>
            <a:off x="5977140" y="3573016"/>
            <a:ext cx="3960439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F2C00E-EEE2-94C0-CDF0-5458D0923380}"/>
              </a:ext>
            </a:extLst>
          </p:cNvPr>
          <p:cNvSpPr/>
          <p:nvPr/>
        </p:nvSpPr>
        <p:spPr bwMode="white">
          <a:xfrm>
            <a:off x="4472380" y="2696025"/>
            <a:ext cx="1504761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C77FFB-06A1-1BE7-7D49-DCD584EA135D}"/>
              </a:ext>
            </a:extLst>
          </p:cNvPr>
          <p:cNvSpPr/>
          <p:nvPr/>
        </p:nvSpPr>
        <p:spPr bwMode="white">
          <a:xfrm>
            <a:off x="9072380" y="2696025"/>
            <a:ext cx="1761904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29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6A5A77-08C5-4380-1C19-CCB0E0FCB7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5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582603-BC7D-9819-A0FC-0E663A4201EA}"/>
              </a:ext>
            </a:extLst>
          </p:cNvPr>
          <p:cNvSpPr/>
          <p:nvPr/>
        </p:nvSpPr>
        <p:spPr bwMode="white">
          <a:xfrm>
            <a:off x="3300952" y="1124744"/>
            <a:ext cx="1714928" cy="75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05373D-91B5-5C0F-A80D-DE7CD92821AF}"/>
              </a:ext>
            </a:extLst>
          </p:cNvPr>
          <p:cNvSpPr/>
          <p:nvPr/>
        </p:nvSpPr>
        <p:spPr bwMode="white">
          <a:xfrm>
            <a:off x="407368" y="2116050"/>
            <a:ext cx="3240360" cy="279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36FF6A-58EA-E009-BE66-399F190F03A6}"/>
              </a:ext>
            </a:extLst>
          </p:cNvPr>
          <p:cNvSpPr/>
          <p:nvPr/>
        </p:nvSpPr>
        <p:spPr bwMode="white">
          <a:xfrm>
            <a:off x="8186666" y="1124744"/>
            <a:ext cx="1552380" cy="60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34B2851-8D6E-52AA-ACC0-E3D600462C74}"/>
              </a:ext>
            </a:extLst>
          </p:cNvPr>
          <p:cNvSpPr/>
          <p:nvPr/>
        </p:nvSpPr>
        <p:spPr bwMode="white">
          <a:xfrm>
            <a:off x="4799856" y="2116049"/>
            <a:ext cx="3960440" cy="300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43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44E16-C2E3-4848-B8A4-58D866263C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8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377261-0C62-695F-5CA8-35AF829ADDF0}"/>
              </a:ext>
            </a:extLst>
          </p:cNvPr>
          <p:cNvSpPr/>
          <p:nvPr/>
        </p:nvSpPr>
        <p:spPr bwMode="white">
          <a:xfrm>
            <a:off x="1303704" y="4713544"/>
            <a:ext cx="4432256" cy="443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F4CB3B-D906-8604-468B-AB8AE2004461}"/>
              </a:ext>
            </a:extLst>
          </p:cNvPr>
          <p:cNvSpPr/>
          <p:nvPr/>
        </p:nvSpPr>
        <p:spPr bwMode="white">
          <a:xfrm>
            <a:off x="1288926" y="5401060"/>
            <a:ext cx="2718842" cy="62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776DFB7-ECA3-CCF2-22C8-D8DFA0CA7569}"/>
              </a:ext>
            </a:extLst>
          </p:cNvPr>
          <p:cNvSpPr/>
          <p:nvPr/>
        </p:nvSpPr>
        <p:spPr bwMode="white">
          <a:xfrm>
            <a:off x="1318481" y="6121140"/>
            <a:ext cx="3913423" cy="62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06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86941B-FAD9-CBB2-448B-A440B5F0B1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D1A2BF-7D4A-6EB1-8DA2-830B15BF8FDA}"/>
              </a:ext>
            </a:extLst>
          </p:cNvPr>
          <p:cNvSpPr/>
          <p:nvPr/>
        </p:nvSpPr>
        <p:spPr bwMode="white">
          <a:xfrm>
            <a:off x="1415480" y="2091364"/>
            <a:ext cx="6264696" cy="625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E7815E-8ED8-AE5B-ABD7-8D58E0C37C70}"/>
              </a:ext>
            </a:extLst>
          </p:cNvPr>
          <p:cNvSpPr/>
          <p:nvPr/>
        </p:nvSpPr>
        <p:spPr bwMode="white">
          <a:xfrm>
            <a:off x="1415480" y="3116464"/>
            <a:ext cx="5616624" cy="625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21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BAF7A5-13A2-260A-F56D-65F9B0023F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4720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E2F13B-475A-DF8F-2E88-1624F0A8EB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7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5B0DE5D-5AA1-775B-313C-20231A827FB4}"/>
              </a:ext>
            </a:extLst>
          </p:cNvPr>
          <p:cNvSpPr/>
          <p:nvPr/>
        </p:nvSpPr>
        <p:spPr bwMode="white">
          <a:xfrm>
            <a:off x="1024468" y="3778485"/>
            <a:ext cx="4037126" cy="47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EA9ED6E-4D69-3212-BEA1-FB885702A902}"/>
              </a:ext>
            </a:extLst>
          </p:cNvPr>
          <p:cNvSpPr/>
          <p:nvPr/>
        </p:nvSpPr>
        <p:spPr bwMode="white">
          <a:xfrm>
            <a:off x="689602" y="4730837"/>
            <a:ext cx="2796596" cy="30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90CBD36-4328-9397-465C-AA4543E59634}"/>
              </a:ext>
            </a:extLst>
          </p:cNvPr>
          <p:cNvSpPr/>
          <p:nvPr/>
        </p:nvSpPr>
        <p:spPr bwMode="white">
          <a:xfrm>
            <a:off x="689602" y="5438473"/>
            <a:ext cx="2886118" cy="44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697ADB3-78A1-260F-977C-A5300D5BF038}"/>
              </a:ext>
            </a:extLst>
          </p:cNvPr>
          <p:cNvSpPr/>
          <p:nvPr/>
        </p:nvSpPr>
        <p:spPr bwMode="white">
          <a:xfrm>
            <a:off x="689602" y="6221833"/>
            <a:ext cx="4614310" cy="44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C0DCCD18-1179-BF57-3A5F-781DE9F8E4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1" y="1052075"/>
            <a:ext cx="5780750" cy="2663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64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2023-12-20T12:50:17Z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