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4" autoAdjust="0"/>
    <p:restoredTop sz="94660"/>
  </p:normalViewPr>
  <p:slideViewPr>
    <p:cSldViewPr showGuides="1">
      <p:cViewPr varScale="1">
        <p:scale>
          <a:sx n="64" d="100"/>
          <a:sy n="64" d="100"/>
        </p:scale>
        <p:origin x="43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249EFC-C523-CEF6-934C-9E66A7581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333" y="3067095"/>
            <a:ext cx="4333333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4DA96-FA01-CFF8-F2E6-0B8608119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15A5C4-ABDB-84EF-0B06-C21D7FB7C807}"/>
              </a:ext>
            </a:extLst>
          </p:cNvPr>
          <p:cNvSpPr/>
          <p:nvPr/>
        </p:nvSpPr>
        <p:spPr bwMode="white">
          <a:xfrm>
            <a:off x="8424761" y="1229862"/>
            <a:ext cx="1285714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1C9427-123D-702A-8EA4-EDA3B1DED130}"/>
              </a:ext>
            </a:extLst>
          </p:cNvPr>
          <p:cNvSpPr/>
          <p:nvPr/>
        </p:nvSpPr>
        <p:spPr bwMode="white">
          <a:xfrm>
            <a:off x="4510476" y="2299516"/>
            <a:ext cx="1247619" cy="47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4EA2F2-3765-9B4C-087B-3DF34E965BE6}"/>
              </a:ext>
            </a:extLst>
          </p:cNvPr>
          <p:cNvSpPr/>
          <p:nvPr/>
        </p:nvSpPr>
        <p:spPr bwMode="white">
          <a:xfrm>
            <a:off x="10291428" y="2471425"/>
            <a:ext cx="914285" cy="29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6CBAB3-4909-3E5D-729F-CC54E385BAE5}"/>
              </a:ext>
            </a:extLst>
          </p:cNvPr>
          <p:cNvSpPr/>
          <p:nvPr/>
        </p:nvSpPr>
        <p:spPr bwMode="white">
          <a:xfrm>
            <a:off x="1491428" y="3464675"/>
            <a:ext cx="580952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EADA3A-E596-7A1E-1F07-D740E537676D}"/>
              </a:ext>
            </a:extLst>
          </p:cNvPr>
          <p:cNvSpPr/>
          <p:nvPr/>
        </p:nvSpPr>
        <p:spPr bwMode="white">
          <a:xfrm>
            <a:off x="6577142" y="3416922"/>
            <a:ext cx="1600000" cy="47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1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A452B-A3CD-5934-7144-C7DD7AC81E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410CAF-9EC7-A105-4928-BE94E9B21646}"/>
              </a:ext>
            </a:extLst>
          </p:cNvPr>
          <p:cNvSpPr/>
          <p:nvPr/>
        </p:nvSpPr>
        <p:spPr bwMode="white">
          <a:xfrm>
            <a:off x="1415480" y="3212696"/>
            <a:ext cx="7704856" cy="72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4EB4E7-E4F6-3A4C-8D33-9ADE929DE33E}"/>
              </a:ext>
            </a:extLst>
          </p:cNvPr>
          <p:cNvSpPr/>
          <p:nvPr/>
        </p:nvSpPr>
        <p:spPr bwMode="white">
          <a:xfrm>
            <a:off x="1271464" y="5373216"/>
            <a:ext cx="3168352" cy="80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6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A5E24-9C28-75D1-283F-ADC5C9CD29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ED7B3-5392-84D8-2B3F-043CA7C4E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CA44F5-31FA-7660-04AB-72A142128740}"/>
              </a:ext>
            </a:extLst>
          </p:cNvPr>
          <p:cNvSpPr/>
          <p:nvPr/>
        </p:nvSpPr>
        <p:spPr bwMode="white">
          <a:xfrm>
            <a:off x="2872380" y="1153229"/>
            <a:ext cx="3095238" cy="57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78E5F0-097A-E424-1F2C-B3FA861D5D03}"/>
              </a:ext>
            </a:extLst>
          </p:cNvPr>
          <p:cNvSpPr/>
          <p:nvPr/>
        </p:nvSpPr>
        <p:spPr bwMode="white">
          <a:xfrm>
            <a:off x="2872380" y="2259684"/>
            <a:ext cx="2485714" cy="57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CD170F-F374-98C2-C27F-10A2C8C6453D}"/>
              </a:ext>
            </a:extLst>
          </p:cNvPr>
          <p:cNvSpPr/>
          <p:nvPr/>
        </p:nvSpPr>
        <p:spPr bwMode="white">
          <a:xfrm>
            <a:off x="5053333" y="4567977"/>
            <a:ext cx="990476" cy="48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5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451D9-119D-9827-D9B8-CFD425430D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6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6F5F5F-9AA1-41B1-0395-8DA20897BF92}"/>
              </a:ext>
            </a:extLst>
          </p:cNvPr>
          <p:cNvSpPr/>
          <p:nvPr/>
        </p:nvSpPr>
        <p:spPr bwMode="white">
          <a:xfrm>
            <a:off x="8184232" y="3140968"/>
            <a:ext cx="696968" cy="61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00CC66-0DBB-B9A7-ADA6-CF7481EAE785}"/>
              </a:ext>
            </a:extLst>
          </p:cNvPr>
          <p:cNvSpPr/>
          <p:nvPr/>
        </p:nvSpPr>
        <p:spPr bwMode="white">
          <a:xfrm>
            <a:off x="8335492" y="4190104"/>
            <a:ext cx="472404" cy="48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BF5460-938C-B2DF-CBF4-AB39B5547367}"/>
              </a:ext>
            </a:extLst>
          </p:cNvPr>
          <p:cNvSpPr/>
          <p:nvPr/>
        </p:nvSpPr>
        <p:spPr bwMode="white">
          <a:xfrm>
            <a:off x="8335492" y="6088379"/>
            <a:ext cx="472404" cy="48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94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06F73D-31EE-5B6A-0AC5-D869A85FC7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8AE719-2E47-2B98-ACD4-37A5711E30AB}"/>
              </a:ext>
            </a:extLst>
          </p:cNvPr>
          <p:cNvSpPr/>
          <p:nvPr/>
        </p:nvSpPr>
        <p:spPr bwMode="white">
          <a:xfrm>
            <a:off x="3566298" y="6074251"/>
            <a:ext cx="2179343" cy="41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90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D68F9-51A0-D67B-A067-D3CAD8BD7C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C4934-E9FC-E133-43EE-2DC16A5099BE}"/>
              </a:ext>
            </a:extLst>
          </p:cNvPr>
          <p:cNvSpPr/>
          <p:nvPr/>
        </p:nvSpPr>
        <p:spPr bwMode="white">
          <a:xfrm>
            <a:off x="3624761" y="4996574"/>
            <a:ext cx="3733333" cy="48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74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1F650-3E0C-5118-CAAD-35E25E73DA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9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3F0AFF-51B5-6310-7A71-EB9479F8C275}"/>
              </a:ext>
            </a:extLst>
          </p:cNvPr>
          <p:cNvSpPr/>
          <p:nvPr/>
        </p:nvSpPr>
        <p:spPr bwMode="white">
          <a:xfrm>
            <a:off x="3624761" y="3977996"/>
            <a:ext cx="3752379" cy="4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3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DE78B-5828-2BD2-5B27-9514190F3B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6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3BBC91-C4FB-CDAD-4187-A51482DA5390}"/>
              </a:ext>
            </a:extLst>
          </p:cNvPr>
          <p:cNvSpPr/>
          <p:nvPr/>
        </p:nvSpPr>
        <p:spPr bwMode="white">
          <a:xfrm>
            <a:off x="1707738" y="3852000"/>
            <a:ext cx="1617601" cy="2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0D7B3A-5729-DD6D-6090-8EB6EE47B9BB}"/>
              </a:ext>
            </a:extLst>
          </p:cNvPr>
          <p:cNvSpPr/>
          <p:nvPr/>
        </p:nvSpPr>
        <p:spPr bwMode="white">
          <a:xfrm>
            <a:off x="1703512" y="6174306"/>
            <a:ext cx="3157401" cy="5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90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E1CD2-A815-7008-4CD2-B56FC42DD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38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5C2F05-2186-FEA3-A62B-3EF6CA7F9AC7}"/>
              </a:ext>
            </a:extLst>
          </p:cNvPr>
          <p:cNvSpPr/>
          <p:nvPr/>
        </p:nvSpPr>
        <p:spPr bwMode="white">
          <a:xfrm>
            <a:off x="5735960" y="3620173"/>
            <a:ext cx="2592288" cy="226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5506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2023-12-20T17:40:24Z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