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3" r:id="rId4"/>
    <p:sldId id="332" r:id="rId5"/>
    <p:sldId id="331" r:id="rId6"/>
    <p:sldId id="330" r:id="rId7"/>
    <p:sldId id="329" r:id="rId8"/>
    <p:sldId id="328" r:id="rId9"/>
    <p:sldId id="327" r:id="rId10"/>
    <p:sldId id="326" r:id="rId11"/>
    <p:sldId id="325" r:id="rId12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700" autoAdjust="0"/>
    <p:restoredTop sz="94660"/>
  </p:normalViewPr>
  <p:slideViewPr>
    <p:cSldViewPr showGuides="1">
      <p:cViewPr varScale="1">
        <p:scale>
          <a:sx n="64" d="100"/>
          <a:sy n="64" d="100"/>
        </p:scale>
        <p:origin x="450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EB26373B-DB01-F164-F12A-685A9E8A361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86476" y="2276872"/>
            <a:ext cx="3219048" cy="1057143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616247A9-130B-01B6-4057-2486D31A589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19809" y="3910279"/>
            <a:ext cx="6352381" cy="742857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1104063-60F6-D5EA-FA88-0BBDACEFD66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673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90459219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F205728-1A2C-604A-9392-1AE7A8F77C4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2482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8857188-CC12-3886-CA7E-485007B21EE7}"/>
              </a:ext>
            </a:extLst>
          </p:cNvPr>
          <p:cNvSpPr/>
          <p:nvPr/>
        </p:nvSpPr>
        <p:spPr bwMode="white">
          <a:xfrm>
            <a:off x="1775520" y="1908379"/>
            <a:ext cx="4608512" cy="656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42AB115-344F-465C-D6FA-8F28ECA190E6}"/>
              </a:ext>
            </a:extLst>
          </p:cNvPr>
          <p:cNvSpPr/>
          <p:nvPr/>
        </p:nvSpPr>
        <p:spPr bwMode="white">
          <a:xfrm>
            <a:off x="1775520" y="3852595"/>
            <a:ext cx="7560840" cy="656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38E29838-D0AF-9C91-E014-620B8F678937}"/>
              </a:ext>
            </a:extLst>
          </p:cNvPr>
          <p:cNvSpPr/>
          <p:nvPr/>
        </p:nvSpPr>
        <p:spPr bwMode="white">
          <a:xfrm>
            <a:off x="1775520" y="5524238"/>
            <a:ext cx="7776864" cy="9290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4815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A63792F-58E8-F7AF-5960-4C64C0D0859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495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C676BFF-11FC-7BF5-C0D3-924E3F30B1A5}"/>
              </a:ext>
            </a:extLst>
          </p:cNvPr>
          <p:cNvSpPr/>
          <p:nvPr/>
        </p:nvSpPr>
        <p:spPr bwMode="white">
          <a:xfrm>
            <a:off x="5786666" y="4592314"/>
            <a:ext cx="285714" cy="4096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44E2F11-79E6-41EC-5199-27EC56A7F6D8}"/>
              </a:ext>
            </a:extLst>
          </p:cNvPr>
          <p:cNvSpPr/>
          <p:nvPr/>
        </p:nvSpPr>
        <p:spPr bwMode="white">
          <a:xfrm>
            <a:off x="8367619" y="4592314"/>
            <a:ext cx="1238095" cy="4191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F4CDA3E-4F92-E732-F8A1-91BEE1830A5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57424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338B13-D5C2-35C4-E8A8-886FBC47E168}"/>
              </a:ext>
            </a:extLst>
          </p:cNvPr>
          <p:cNvSpPr/>
          <p:nvPr/>
        </p:nvSpPr>
        <p:spPr bwMode="white">
          <a:xfrm>
            <a:off x="1927334" y="3488832"/>
            <a:ext cx="1654807" cy="396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6FFC682-55F9-B2B9-1CB9-1330D58D6EB6}"/>
              </a:ext>
            </a:extLst>
          </p:cNvPr>
          <p:cNvSpPr/>
          <p:nvPr/>
        </p:nvSpPr>
        <p:spPr bwMode="white">
          <a:xfrm>
            <a:off x="7567188" y="4552997"/>
            <a:ext cx="1072247" cy="4138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282908A-C24D-872F-39DA-E2840D8AF538}"/>
              </a:ext>
            </a:extLst>
          </p:cNvPr>
          <p:cNvSpPr/>
          <p:nvPr/>
        </p:nvSpPr>
        <p:spPr bwMode="white">
          <a:xfrm>
            <a:off x="5591944" y="5517232"/>
            <a:ext cx="2664296" cy="12147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10836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25E604F-92A4-3896-DFC8-58AB408FDE0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6695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17DD498-A140-F351-8448-04E11E59CE70}"/>
              </a:ext>
            </a:extLst>
          </p:cNvPr>
          <p:cNvSpPr/>
          <p:nvPr/>
        </p:nvSpPr>
        <p:spPr bwMode="white">
          <a:xfrm>
            <a:off x="6015852" y="2741411"/>
            <a:ext cx="959461" cy="357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C5821D6-A87A-C8B3-3061-F7483CAB520E}"/>
              </a:ext>
            </a:extLst>
          </p:cNvPr>
          <p:cNvSpPr/>
          <p:nvPr/>
        </p:nvSpPr>
        <p:spPr bwMode="white">
          <a:xfrm>
            <a:off x="3889986" y="6101411"/>
            <a:ext cx="282194" cy="348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2DA00D7-817F-69FD-48CF-B7EAD038D536}"/>
              </a:ext>
            </a:extLst>
          </p:cNvPr>
          <p:cNvSpPr/>
          <p:nvPr/>
        </p:nvSpPr>
        <p:spPr bwMode="white">
          <a:xfrm>
            <a:off x="6128730" y="6092000"/>
            <a:ext cx="686673" cy="357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035E733-57C5-B514-46B4-02574C0E3CAF}"/>
              </a:ext>
            </a:extLst>
          </p:cNvPr>
          <p:cNvSpPr/>
          <p:nvPr/>
        </p:nvSpPr>
        <p:spPr bwMode="white">
          <a:xfrm>
            <a:off x="8423913" y="6092000"/>
            <a:ext cx="959461" cy="357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51242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E4DC19F-8F9E-F06C-9185-AF5F87E8100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782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38E2558-FA55-9041-9817-2273B0190CD4}"/>
              </a:ext>
            </a:extLst>
          </p:cNvPr>
          <p:cNvSpPr/>
          <p:nvPr/>
        </p:nvSpPr>
        <p:spPr bwMode="white">
          <a:xfrm>
            <a:off x="1415480" y="3789041"/>
            <a:ext cx="4680520" cy="27612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7E49809-5C96-DFF5-CA84-D5542FEE24AD}"/>
              </a:ext>
            </a:extLst>
          </p:cNvPr>
          <p:cNvSpPr/>
          <p:nvPr/>
        </p:nvSpPr>
        <p:spPr bwMode="white">
          <a:xfrm>
            <a:off x="6722988" y="3573016"/>
            <a:ext cx="3909516" cy="29772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6317837-FCBE-1C0A-7115-4EAD890518E6}"/>
              </a:ext>
            </a:extLst>
          </p:cNvPr>
          <p:cNvSpPr/>
          <p:nvPr/>
        </p:nvSpPr>
        <p:spPr bwMode="white">
          <a:xfrm>
            <a:off x="5148571" y="2802821"/>
            <a:ext cx="1447619" cy="3814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1F9B0AE-0F74-9F3F-7961-C2C83A862C5A}"/>
              </a:ext>
            </a:extLst>
          </p:cNvPr>
          <p:cNvSpPr/>
          <p:nvPr/>
        </p:nvSpPr>
        <p:spPr bwMode="white">
          <a:xfrm>
            <a:off x="9520000" y="2802821"/>
            <a:ext cx="1676190" cy="3814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29444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D355E8C-87F9-AFC5-F546-AB9A180A94A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886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4F87CA0-6897-A5F3-442B-811E00A60D42}"/>
              </a:ext>
            </a:extLst>
          </p:cNvPr>
          <p:cNvSpPr/>
          <p:nvPr/>
        </p:nvSpPr>
        <p:spPr bwMode="white">
          <a:xfrm>
            <a:off x="2900952" y="1343693"/>
            <a:ext cx="1619047" cy="3716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24DCE4C-F5DD-2CFA-230B-FE0C68818758}"/>
              </a:ext>
            </a:extLst>
          </p:cNvPr>
          <p:cNvSpPr/>
          <p:nvPr/>
        </p:nvSpPr>
        <p:spPr bwMode="white">
          <a:xfrm>
            <a:off x="8462857" y="1343693"/>
            <a:ext cx="1514285" cy="3716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4A4D986-B794-828B-B360-6FC3EEC33EE6}"/>
              </a:ext>
            </a:extLst>
          </p:cNvPr>
          <p:cNvSpPr/>
          <p:nvPr/>
        </p:nvSpPr>
        <p:spPr bwMode="white">
          <a:xfrm>
            <a:off x="479376" y="2204865"/>
            <a:ext cx="3600400" cy="2937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08C1D9D-A377-29E8-142F-B2B784BD1BB5}"/>
              </a:ext>
            </a:extLst>
          </p:cNvPr>
          <p:cNvSpPr/>
          <p:nvPr/>
        </p:nvSpPr>
        <p:spPr bwMode="white">
          <a:xfrm>
            <a:off x="5164322" y="2204864"/>
            <a:ext cx="4460070" cy="29377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17023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C1B3587-0A5A-FC4F-AB77-9010A27B231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402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6001668-C8A3-C8EC-CB2D-DB6361DF32C9}"/>
              </a:ext>
            </a:extLst>
          </p:cNvPr>
          <p:cNvSpPr/>
          <p:nvPr/>
        </p:nvSpPr>
        <p:spPr bwMode="white">
          <a:xfrm>
            <a:off x="1343472" y="4554647"/>
            <a:ext cx="8784976" cy="602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74303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BEF3812-CC49-E703-6F5B-37BEC821635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965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FA72554-B560-940F-C2D4-44CB278220B8}"/>
              </a:ext>
            </a:extLst>
          </p:cNvPr>
          <p:cNvSpPr/>
          <p:nvPr/>
        </p:nvSpPr>
        <p:spPr bwMode="white">
          <a:xfrm>
            <a:off x="1415480" y="4309729"/>
            <a:ext cx="8712967" cy="775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25864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02B6D6B-076C-F20F-14ED-AEC5BBBC678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1302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882881E-FBAC-A971-0996-B2BB5762D463}"/>
              </a:ext>
            </a:extLst>
          </p:cNvPr>
          <p:cNvSpPr/>
          <p:nvPr/>
        </p:nvSpPr>
        <p:spPr bwMode="white">
          <a:xfrm>
            <a:off x="2469270" y="3346664"/>
            <a:ext cx="287439" cy="5143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9864654-3099-811B-4CC9-8B48AA912878}"/>
              </a:ext>
            </a:extLst>
          </p:cNvPr>
          <p:cNvSpPr/>
          <p:nvPr/>
        </p:nvSpPr>
        <p:spPr bwMode="white">
          <a:xfrm>
            <a:off x="6164916" y="3185604"/>
            <a:ext cx="788404" cy="6754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F0C0825-4B64-6A30-37E7-FBBFEAC77EDB}"/>
              </a:ext>
            </a:extLst>
          </p:cNvPr>
          <p:cNvSpPr/>
          <p:nvPr/>
        </p:nvSpPr>
        <p:spPr bwMode="white">
          <a:xfrm>
            <a:off x="2444634" y="4299817"/>
            <a:ext cx="287439" cy="361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9B8EC47-7580-132C-A09E-340B9499C097}"/>
              </a:ext>
            </a:extLst>
          </p:cNvPr>
          <p:cNvSpPr/>
          <p:nvPr/>
        </p:nvSpPr>
        <p:spPr bwMode="white">
          <a:xfrm>
            <a:off x="6164916" y="4308034"/>
            <a:ext cx="287439" cy="3533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5FAE400-08CF-4708-1599-ACBC698CADBF}"/>
              </a:ext>
            </a:extLst>
          </p:cNvPr>
          <p:cNvSpPr/>
          <p:nvPr/>
        </p:nvSpPr>
        <p:spPr bwMode="white">
          <a:xfrm>
            <a:off x="2444634" y="5261186"/>
            <a:ext cx="542027" cy="361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F8D137FA-21BA-8E21-E8D7-1D099CDDB361}"/>
              </a:ext>
            </a:extLst>
          </p:cNvPr>
          <p:cNvSpPr/>
          <p:nvPr/>
        </p:nvSpPr>
        <p:spPr bwMode="white">
          <a:xfrm>
            <a:off x="6953320" y="5261186"/>
            <a:ext cx="558452" cy="361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C23A0503-26C2-048D-666A-CDC461B73212}"/>
              </a:ext>
            </a:extLst>
          </p:cNvPr>
          <p:cNvSpPr/>
          <p:nvPr/>
        </p:nvSpPr>
        <p:spPr bwMode="white">
          <a:xfrm>
            <a:off x="2469271" y="6214339"/>
            <a:ext cx="804829" cy="361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FFD4B001-A665-E4A3-B68E-59B38DAD953D}"/>
              </a:ext>
            </a:extLst>
          </p:cNvPr>
          <p:cNvSpPr/>
          <p:nvPr/>
        </p:nvSpPr>
        <p:spPr bwMode="white">
          <a:xfrm>
            <a:off x="7692449" y="6214339"/>
            <a:ext cx="788404" cy="361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17762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49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3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63</cp:revision>
  <dcterms:created xsi:type="dcterms:W3CDTF">2015-09-16T06:44:00Z</dcterms:created>
  <dcterms:modified xsi:type="dcterms:W3CDTF">2023-12-20T19:29:01Z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