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ED5CF2-F33F-65AB-2E0C-92ED5A047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857" y="3095666"/>
            <a:ext cx="6114286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52B11-ABC3-9BF6-A2F3-916C55D4F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6BB29C-2E9B-89DC-A9D0-D0B7A16C2FF4}"/>
              </a:ext>
            </a:extLst>
          </p:cNvPr>
          <p:cNvSpPr/>
          <p:nvPr/>
        </p:nvSpPr>
        <p:spPr bwMode="white">
          <a:xfrm>
            <a:off x="1631504" y="4149080"/>
            <a:ext cx="74168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50C533-843C-4E29-F48E-6A5DA78A17C2}"/>
              </a:ext>
            </a:extLst>
          </p:cNvPr>
          <p:cNvSpPr/>
          <p:nvPr/>
        </p:nvSpPr>
        <p:spPr bwMode="white">
          <a:xfrm>
            <a:off x="1631504" y="5229200"/>
            <a:ext cx="900099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4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DD91C-8292-4FC9-654E-1FC964CA7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9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876F8-9DCD-4C0F-A019-F4A0C164C854}"/>
              </a:ext>
            </a:extLst>
          </p:cNvPr>
          <p:cNvSpPr/>
          <p:nvPr/>
        </p:nvSpPr>
        <p:spPr bwMode="white">
          <a:xfrm>
            <a:off x="7032104" y="5595700"/>
            <a:ext cx="1440160" cy="78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014D6-F0CE-96CD-7B88-E8FBCC95A4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1C44B-27F7-AC40-2EDB-096866487D56}"/>
              </a:ext>
            </a:extLst>
          </p:cNvPr>
          <p:cNvSpPr/>
          <p:nvPr/>
        </p:nvSpPr>
        <p:spPr bwMode="white">
          <a:xfrm>
            <a:off x="3885684" y="1244495"/>
            <a:ext cx="328780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14D87-4CC8-BE25-25BA-00EBDDB6C157}"/>
              </a:ext>
            </a:extLst>
          </p:cNvPr>
          <p:cNvSpPr/>
          <p:nvPr/>
        </p:nvSpPr>
        <p:spPr bwMode="white">
          <a:xfrm>
            <a:off x="6309265" y="4786942"/>
            <a:ext cx="911191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287F4-BBAB-0FB8-9681-D515C2FC217B}"/>
              </a:ext>
            </a:extLst>
          </p:cNvPr>
          <p:cNvSpPr/>
          <p:nvPr/>
        </p:nvSpPr>
        <p:spPr bwMode="white">
          <a:xfrm>
            <a:off x="4496277" y="5905115"/>
            <a:ext cx="1127246" cy="57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1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E739C-ACD3-8F7A-8B3C-5D54996848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E4173-202E-DAFB-9828-06A1660A461D}"/>
              </a:ext>
            </a:extLst>
          </p:cNvPr>
          <p:cNvSpPr/>
          <p:nvPr/>
        </p:nvSpPr>
        <p:spPr bwMode="white">
          <a:xfrm>
            <a:off x="2091428" y="4825513"/>
            <a:ext cx="647619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C1E15E-8FFB-6051-ABC8-7A26097DDF43}"/>
              </a:ext>
            </a:extLst>
          </p:cNvPr>
          <p:cNvSpPr/>
          <p:nvPr/>
        </p:nvSpPr>
        <p:spPr bwMode="white">
          <a:xfrm>
            <a:off x="7320000" y="4825513"/>
            <a:ext cx="333333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34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9CBA2-D94F-53A8-3A54-A0A9C0B42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01EC7-101F-4C88-2292-97B1A680FD5F}"/>
              </a:ext>
            </a:extLst>
          </p:cNvPr>
          <p:cNvSpPr/>
          <p:nvPr/>
        </p:nvSpPr>
        <p:spPr bwMode="white">
          <a:xfrm>
            <a:off x="8948571" y="4138196"/>
            <a:ext cx="333333" cy="4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E53EC-C65C-F4AA-996F-A88BF8F62153}"/>
              </a:ext>
            </a:extLst>
          </p:cNvPr>
          <p:cNvSpPr/>
          <p:nvPr/>
        </p:nvSpPr>
        <p:spPr bwMode="white">
          <a:xfrm>
            <a:off x="6081904" y="5349361"/>
            <a:ext cx="333333" cy="4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5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DA6D8-EE7D-8B2E-E0CB-12ABDBA42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2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326260-32EB-010D-31EB-7ABD3CBF4514}"/>
              </a:ext>
            </a:extLst>
          </p:cNvPr>
          <p:cNvSpPr/>
          <p:nvPr/>
        </p:nvSpPr>
        <p:spPr bwMode="white">
          <a:xfrm>
            <a:off x="2783632" y="2780928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31823EF-3778-CD7C-4150-F1B4CDCBBF0D}"/>
              </a:ext>
            </a:extLst>
          </p:cNvPr>
          <p:cNvSpPr/>
          <p:nvPr/>
        </p:nvSpPr>
        <p:spPr bwMode="white">
          <a:xfrm>
            <a:off x="5818090" y="2780928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02EC194-21A9-FF48-B7AB-EA65EE21185E}"/>
              </a:ext>
            </a:extLst>
          </p:cNvPr>
          <p:cNvSpPr/>
          <p:nvPr/>
        </p:nvSpPr>
        <p:spPr bwMode="white">
          <a:xfrm>
            <a:off x="1631504" y="3717032"/>
            <a:ext cx="196713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BAF7751-2D81-430D-81E0-2E71C716B4A0}"/>
              </a:ext>
            </a:extLst>
          </p:cNvPr>
          <p:cNvSpPr/>
          <p:nvPr/>
        </p:nvSpPr>
        <p:spPr bwMode="white">
          <a:xfrm>
            <a:off x="7651326" y="3852000"/>
            <a:ext cx="103102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309BEAA-64C4-91F8-DD2C-BE08B356AD0C}"/>
              </a:ext>
            </a:extLst>
          </p:cNvPr>
          <p:cNvSpPr/>
          <p:nvPr/>
        </p:nvSpPr>
        <p:spPr bwMode="white">
          <a:xfrm>
            <a:off x="1199456" y="4653136"/>
            <a:ext cx="33843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8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070BF-A971-D2A7-6432-8E9DA2A37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580AF6-E809-F16E-82D2-D7A68AC464F9}"/>
              </a:ext>
            </a:extLst>
          </p:cNvPr>
          <p:cNvSpPr/>
          <p:nvPr/>
        </p:nvSpPr>
        <p:spPr bwMode="white">
          <a:xfrm>
            <a:off x="3987738" y="6020089"/>
            <a:ext cx="821550" cy="4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E960E9-97A0-04F9-B3BC-91357CF6EDFD}"/>
              </a:ext>
            </a:extLst>
          </p:cNvPr>
          <p:cNvSpPr/>
          <p:nvPr/>
        </p:nvSpPr>
        <p:spPr bwMode="white">
          <a:xfrm>
            <a:off x="8778575" y="6020089"/>
            <a:ext cx="821550" cy="4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89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0BDC0-97C8-7D65-7DB9-3710DE0E0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A4773D-4CBD-CBC9-9A96-FE8109AF9A90}"/>
              </a:ext>
            </a:extLst>
          </p:cNvPr>
          <p:cNvSpPr/>
          <p:nvPr/>
        </p:nvSpPr>
        <p:spPr bwMode="white">
          <a:xfrm>
            <a:off x="5495282" y="4785698"/>
            <a:ext cx="860470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AD29B5-B96C-C235-26E7-F451AED2569F}"/>
              </a:ext>
            </a:extLst>
          </p:cNvPr>
          <p:cNvSpPr/>
          <p:nvPr/>
        </p:nvSpPr>
        <p:spPr bwMode="white">
          <a:xfrm>
            <a:off x="5429597" y="5528712"/>
            <a:ext cx="440087" cy="40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29DF55-39FD-2D5B-5789-33EB164C3B3C}"/>
              </a:ext>
            </a:extLst>
          </p:cNvPr>
          <p:cNvSpPr/>
          <p:nvPr/>
        </p:nvSpPr>
        <p:spPr bwMode="white">
          <a:xfrm>
            <a:off x="5303912" y="5985204"/>
            <a:ext cx="792088" cy="75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0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7F7BC-7ABD-B070-57B4-282270561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7BAE9-DEB6-8C53-08B4-38BD88F11685}"/>
              </a:ext>
            </a:extLst>
          </p:cNvPr>
          <p:cNvSpPr/>
          <p:nvPr/>
        </p:nvSpPr>
        <p:spPr bwMode="white">
          <a:xfrm>
            <a:off x="4105627" y="2933005"/>
            <a:ext cx="477460" cy="44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6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2023-12-20T19:41:28Z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