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063B5E-2C7D-0856-8310-B762F4051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476" y="3062333"/>
            <a:ext cx="5819048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3F413-C9B3-F715-2095-A70968C2C3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5B03D81-217F-500C-40F1-EC5B2B402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745" y="2276873"/>
            <a:ext cx="6654423" cy="442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6F3C0-CC82-8146-CCFA-81AEDA7B5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49D7A-D472-0EC1-62F5-7CF53337D415}"/>
              </a:ext>
            </a:extLst>
          </p:cNvPr>
          <p:cNvSpPr/>
          <p:nvPr/>
        </p:nvSpPr>
        <p:spPr bwMode="white">
          <a:xfrm>
            <a:off x="8043809" y="1181735"/>
            <a:ext cx="323809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4589AA-50B1-993C-0352-E68F76F5552C}"/>
              </a:ext>
            </a:extLst>
          </p:cNvPr>
          <p:cNvSpPr/>
          <p:nvPr/>
        </p:nvSpPr>
        <p:spPr bwMode="white">
          <a:xfrm>
            <a:off x="3929523" y="2173210"/>
            <a:ext cx="647619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03569-9823-3F7F-65F5-42BA7B65E457}"/>
              </a:ext>
            </a:extLst>
          </p:cNvPr>
          <p:cNvSpPr/>
          <p:nvPr/>
        </p:nvSpPr>
        <p:spPr bwMode="white">
          <a:xfrm>
            <a:off x="10205714" y="4146627"/>
            <a:ext cx="342858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F0E835-C177-40C4-6687-2B989351DE09}"/>
              </a:ext>
            </a:extLst>
          </p:cNvPr>
          <p:cNvSpPr/>
          <p:nvPr/>
        </p:nvSpPr>
        <p:spPr bwMode="white">
          <a:xfrm>
            <a:off x="6586666" y="5128569"/>
            <a:ext cx="295238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7AE205-5A28-CEEC-80A6-D2FF88864713}"/>
              </a:ext>
            </a:extLst>
          </p:cNvPr>
          <p:cNvSpPr/>
          <p:nvPr/>
        </p:nvSpPr>
        <p:spPr bwMode="white">
          <a:xfrm>
            <a:off x="6558095" y="5824508"/>
            <a:ext cx="342857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42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FA0C8-4960-F9A3-9318-DBE825D0F1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7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9E2F4-D4DC-3351-14C3-EF9297A6C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E0A2291-DEC1-1F5F-99F2-E891EF7EF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92" y="2132855"/>
            <a:ext cx="9686488" cy="454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1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30505-43DF-E547-24C3-3AF3D1892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6936D-1440-7A63-BEB2-FA899DA8B6FE}"/>
              </a:ext>
            </a:extLst>
          </p:cNvPr>
          <p:cNvSpPr/>
          <p:nvPr/>
        </p:nvSpPr>
        <p:spPr bwMode="white">
          <a:xfrm>
            <a:off x="5777142" y="1248430"/>
            <a:ext cx="333333" cy="4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8D789C-C9D6-5213-2E26-1D02C51F5C07}"/>
              </a:ext>
            </a:extLst>
          </p:cNvPr>
          <p:cNvSpPr/>
          <p:nvPr/>
        </p:nvSpPr>
        <p:spPr bwMode="white">
          <a:xfrm>
            <a:off x="3929523" y="3498003"/>
            <a:ext cx="333333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08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4A507-25C7-3C85-FB39-101BE1F6E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8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B7631-73B7-75CB-4989-B2BF51E5640A}"/>
              </a:ext>
            </a:extLst>
          </p:cNvPr>
          <p:cNvSpPr/>
          <p:nvPr/>
        </p:nvSpPr>
        <p:spPr bwMode="white">
          <a:xfrm>
            <a:off x="7197162" y="4194936"/>
            <a:ext cx="392757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3899D-4434-69A6-1AAE-DC93005D1ED1}"/>
              </a:ext>
            </a:extLst>
          </p:cNvPr>
          <p:cNvSpPr/>
          <p:nvPr/>
        </p:nvSpPr>
        <p:spPr bwMode="white">
          <a:xfrm>
            <a:off x="7197162" y="4860832"/>
            <a:ext cx="386100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0872D3-B203-E89F-5666-F0E015BB7173}"/>
              </a:ext>
            </a:extLst>
          </p:cNvPr>
          <p:cNvSpPr/>
          <p:nvPr/>
        </p:nvSpPr>
        <p:spPr bwMode="white">
          <a:xfrm>
            <a:off x="7197162" y="5526728"/>
            <a:ext cx="399413" cy="25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AAE10D-82A6-409F-B8E5-00BB98CC370E}"/>
              </a:ext>
            </a:extLst>
          </p:cNvPr>
          <p:cNvSpPr/>
          <p:nvPr/>
        </p:nvSpPr>
        <p:spPr bwMode="white">
          <a:xfrm>
            <a:off x="7197162" y="6199283"/>
            <a:ext cx="399413" cy="24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5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58F60-1A3B-AB7E-E04D-10BD6FBA16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E4CF2-7AC3-8065-054B-D32C06961FCD}"/>
              </a:ext>
            </a:extLst>
          </p:cNvPr>
          <p:cNvSpPr/>
          <p:nvPr/>
        </p:nvSpPr>
        <p:spPr bwMode="white">
          <a:xfrm>
            <a:off x="1271464" y="3212976"/>
            <a:ext cx="7560840" cy="68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B85451-B02C-6EFA-A6E0-C377EE5B9801}"/>
              </a:ext>
            </a:extLst>
          </p:cNvPr>
          <p:cNvSpPr/>
          <p:nvPr/>
        </p:nvSpPr>
        <p:spPr bwMode="white">
          <a:xfrm>
            <a:off x="983432" y="4365104"/>
            <a:ext cx="7848872" cy="68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31D38-27F8-9F77-A0B2-41F7DCE1E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3106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2255D-EFEE-E0CB-943C-13D014195A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236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4400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84F33-876C-D7C2-F659-2F462F9CA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1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E1488-4092-308A-0AFF-61BE3ED7CC98}"/>
              </a:ext>
            </a:extLst>
          </p:cNvPr>
          <p:cNvSpPr/>
          <p:nvPr/>
        </p:nvSpPr>
        <p:spPr bwMode="white">
          <a:xfrm>
            <a:off x="3744844" y="5170651"/>
            <a:ext cx="428654" cy="29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E1052A-F2B3-94D3-41BC-5FB6500661E8}"/>
              </a:ext>
            </a:extLst>
          </p:cNvPr>
          <p:cNvSpPr/>
          <p:nvPr/>
        </p:nvSpPr>
        <p:spPr bwMode="white">
          <a:xfrm>
            <a:off x="4205850" y="5275820"/>
            <a:ext cx="404391" cy="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D63E3-582E-6351-3E5A-96C2560C4BA6}"/>
              </a:ext>
            </a:extLst>
          </p:cNvPr>
          <p:cNvSpPr/>
          <p:nvPr/>
        </p:nvSpPr>
        <p:spPr bwMode="white">
          <a:xfrm>
            <a:off x="5297706" y="5162561"/>
            <a:ext cx="719816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E8D546-0EFF-28A7-481D-0A7670B370AA}"/>
              </a:ext>
            </a:extLst>
          </p:cNvPr>
          <p:cNvSpPr/>
          <p:nvPr/>
        </p:nvSpPr>
        <p:spPr bwMode="white">
          <a:xfrm>
            <a:off x="6591757" y="5170651"/>
            <a:ext cx="420566" cy="29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4ACB5F-E25C-F156-FA48-5A00EB9C4106}"/>
              </a:ext>
            </a:extLst>
          </p:cNvPr>
          <p:cNvSpPr/>
          <p:nvPr/>
        </p:nvSpPr>
        <p:spPr bwMode="white">
          <a:xfrm>
            <a:off x="7052763" y="5275820"/>
            <a:ext cx="404391" cy="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F6C295-4030-AACA-D289-D2C3B26EDFE0}"/>
              </a:ext>
            </a:extLst>
          </p:cNvPr>
          <p:cNvSpPr/>
          <p:nvPr/>
        </p:nvSpPr>
        <p:spPr bwMode="white">
          <a:xfrm>
            <a:off x="8225497" y="5275820"/>
            <a:ext cx="404391" cy="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5576C7-89E1-464F-EF50-B582EC3A4B93}"/>
              </a:ext>
            </a:extLst>
          </p:cNvPr>
          <p:cNvSpPr/>
          <p:nvPr/>
        </p:nvSpPr>
        <p:spPr bwMode="white">
          <a:xfrm>
            <a:off x="4052182" y="6060539"/>
            <a:ext cx="250722" cy="3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E334D3-55A5-B9BB-5162-046C8C77D11E}"/>
              </a:ext>
            </a:extLst>
          </p:cNvPr>
          <p:cNvSpPr/>
          <p:nvPr/>
        </p:nvSpPr>
        <p:spPr bwMode="white">
          <a:xfrm>
            <a:off x="5499902" y="6060539"/>
            <a:ext cx="250722" cy="3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315EF7-6785-B18B-82E6-0C18F30EBAF4}"/>
              </a:ext>
            </a:extLst>
          </p:cNvPr>
          <p:cNvSpPr/>
          <p:nvPr/>
        </p:nvSpPr>
        <p:spPr bwMode="white">
          <a:xfrm>
            <a:off x="6899095" y="6060539"/>
            <a:ext cx="242634" cy="3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211917-6073-3AD7-CAC2-DAEA6F198211}"/>
              </a:ext>
            </a:extLst>
          </p:cNvPr>
          <p:cNvSpPr/>
          <p:nvPr/>
        </p:nvSpPr>
        <p:spPr bwMode="white">
          <a:xfrm>
            <a:off x="8314463" y="6060539"/>
            <a:ext cx="218371" cy="29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1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