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10" autoAdjust="0"/>
    <p:restoredTop sz="94660"/>
  </p:normalViewPr>
  <p:slideViewPr>
    <p:cSldViewPr showGuides="1">
      <p:cViewPr varScale="1">
        <p:scale>
          <a:sx n="64" d="100"/>
          <a:sy n="64" d="100"/>
        </p:scale>
        <p:origin x="16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EDD176-F67B-D3F5-48D0-29E03000F8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619" y="2614714"/>
            <a:ext cx="6104762" cy="16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EBD7E-69BB-E90F-1C17-5134A09F5B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7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2983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D3F6E-04D7-36E9-5CE6-2D12FFD25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97594C-EF85-96D6-7A15-DC7577097A6F}"/>
              </a:ext>
            </a:extLst>
          </p:cNvPr>
          <p:cNvSpPr/>
          <p:nvPr/>
        </p:nvSpPr>
        <p:spPr bwMode="white">
          <a:xfrm>
            <a:off x="1272380" y="999065"/>
            <a:ext cx="5903740" cy="62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A207E6-D45E-E133-4A58-8266D1B61515}"/>
              </a:ext>
            </a:extLst>
          </p:cNvPr>
          <p:cNvSpPr/>
          <p:nvPr/>
        </p:nvSpPr>
        <p:spPr bwMode="white">
          <a:xfrm>
            <a:off x="681904" y="2007177"/>
            <a:ext cx="4694016" cy="62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D5C936-E575-8026-E335-B6D8F3718CAD}"/>
              </a:ext>
            </a:extLst>
          </p:cNvPr>
          <p:cNvSpPr/>
          <p:nvPr/>
        </p:nvSpPr>
        <p:spPr bwMode="white">
          <a:xfrm>
            <a:off x="681904" y="3233320"/>
            <a:ext cx="2971428" cy="41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EA0EF6-D6D6-A0E2-3159-98CA78DFDC31}"/>
              </a:ext>
            </a:extLst>
          </p:cNvPr>
          <p:cNvSpPr/>
          <p:nvPr/>
        </p:nvSpPr>
        <p:spPr bwMode="white">
          <a:xfrm>
            <a:off x="681904" y="4292419"/>
            <a:ext cx="3457142" cy="44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9E7AA3-82B1-DE09-0A46-94599D93CB9A}"/>
              </a:ext>
            </a:extLst>
          </p:cNvPr>
          <p:cNvSpPr/>
          <p:nvPr/>
        </p:nvSpPr>
        <p:spPr bwMode="white">
          <a:xfrm>
            <a:off x="623392" y="5229200"/>
            <a:ext cx="7934376" cy="84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58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4DD34-8F7C-661C-5A7D-3C952700C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9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44CBEB-F485-2CBE-8DFE-E4155C43D258}"/>
              </a:ext>
            </a:extLst>
          </p:cNvPr>
          <p:cNvSpPr/>
          <p:nvPr/>
        </p:nvSpPr>
        <p:spPr bwMode="white">
          <a:xfrm>
            <a:off x="7792541" y="4550521"/>
            <a:ext cx="365949" cy="32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8D084E-FA34-6DE0-F6E0-30DE0015A851}"/>
              </a:ext>
            </a:extLst>
          </p:cNvPr>
          <p:cNvSpPr/>
          <p:nvPr/>
        </p:nvSpPr>
        <p:spPr bwMode="white">
          <a:xfrm>
            <a:off x="7792541" y="6298692"/>
            <a:ext cx="365949" cy="31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DABD5-D51F-D02E-44AA-A6FE734834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DC8F4C-F572-BBA7-22B5-7390F762D3FC}"/>
              </a:ext>
            </a:extLst>
          </p:cNvPr>
          <p:cNvSpPr/>
          <p:nvPr/>
        </p:nvSpPr>
        <p:spPr bwMode="white">
          <a:xfrm>
            <a:off x="9634285" y="2212527"/>
            <a:ext cx="552380" cy="563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C22000-7750-C159-FF53-12CB81E38FEE}"/>
              </a:ext>
            </a:extLst>
          </p:cNvPr>
          <p:cNvSpPr/>
          <p:nvPr/>
        </p:nvSpPr>
        <p:spPr bwMode="white">
          <a:xfrm>
            <a:off x="9720000" y="4483646"/>
            <a:ext cx="466666" cy="4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99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1F0C0-1B3A-9F3F-449F-8B05B9705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35FC48F-6873-3D04-7095-856EC9202F2C}"/>
              </a:ext>
            </a:extLst>
          </p:cNvPr>
          <p:cNvSpPr/>
          <p:nvPr/>
        </p:nvSpPr>
        <p:spPr bwMode="white">
          <a:xfrm>
            <a:off x="1559496" y="3212976"/>
            <a:ext cx="2749800" cy="96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B7CEE8-9C0A-A536-6F45-293FB0CA91E0}"/>
              </a:ext>
            </a:extLst>
          </p:cNvPr>
          <p:cNvSpPr/>
          <p:nvPr/>
        </p:nvSpPr>
        <p:spPr bwMode="white">
          <a:xfrm>
            <a:off x="1559496" y="4437112"/>
            <a:ext cx="2376264" cy="96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C1E0730-0B89-F25F-EEE5-6A5EAAC83955}"/>
              </a:ext>
            </a:extLst>
          </p:cNvPr>
          <p:cNvSpPr/>
          <p:nvPr/>
        </p:nvSpPr>
        <p:spPr bwMode="white">
          <a:xfrm>
            <a:off x="5148792" y="3429000"/>
            <a:ext cx="6491824" cy="74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948A96-BA29-5BDB-B7BD-64DF962E53EC}"/>
              </a:ext>
            </a:extLst>
          </p:cNvPr>
          <p:cNvSpPr/>
          <p:nvPr/>
        </p:nvSpPr>
        <p:spPr bwMode="white">
          <a:xfrm>
            <a:off x="5168624" y="4437111"/>
            <a:ext cx="2655568" cy="74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703D4F-6746-252B-F313-F249EDCE2CDA}"/>
              </a:ext>
            </a:extLst>
          </p:cNvPr>
          <p:cNvSpPr/>
          <p:nvPr/>
        </p:nvSpPr>
        <p:spPr bwMode="white">
          <a:xfrm>
            <a:off x="5194160" y="5444907"/>
            <a:ext cx="2655568" cy="74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05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EE24C-86B6-19DD-BFD4-D7C38D09B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A34FA6-05E5-42E9-6D93-BEB9E620819E}"/>
              </a:ext>
            </a:extLst>
          </p:cNvPr>
          <p:cNvSpPr/>
          <p:nvPr/>
        </p:nvSpPr>
        <p:spPr bwMode="white">
          <a:xfrm>
            <a:off x="681904" y="2144583"/>
            <a:ext cx="3780952" cy="4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0FC4D0-EB2B-27E4-A4AB-59DFC3D525FA}"/>
              </a:ext>
            </a:extLst>
          </p:cNvPr>
          <p:cNvSpPr/>
          <p:nvPr/>
        </p:nvSpPr>
        <p:spPr bwMode="white">
          <a:xfrm>
            <a:off x="4710476" y="2144583"/>
            <a:ext cx="4142856" cy="4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94C536-7234-260C-0B3B-78B098325BB9}"/>
              </a:ext>
            </a:extLst>
          </p:cNvPr>
          <p:cNvSpPr/>
          <p:nvPr/>
        </p:nvSpPr>
        <p:spPr bwMode="white">
          <a:xfrm>
            <a:off x="681904" y="3174168"/>
            <a:ext cx="3019047" cy="4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CC34C4-A754-0667-ADB4-E02E5AB8E7D7}"/>
              </a:ext>
            </a:extLst>
          </p:cNvPr>
          <p:cNvSpPr/>
          <p:nvPr/>
        </p:nvSpPr>
        <p:spPr bwMode="white">
          <a:xfrm>
            <a:off x="4710476" y="3193235"/>
            <a:ext cx="2323809" cy="4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F7F486-7902-5C58-0D79-DD266F6DFE0C}"/>
              </a:ext>
            </a:extLst>
          </p:cNvPr>
          <p:cNvSpPr/>
          <p:nvPr/>
        </p:nvSpPr>
        <p:spPr bwMode="white">
          <a:xfrm>
            <a:off x="681904" y="4213287"/>
            <a:ext cx="2142857" cy="4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0C79F4-BDBF-F7A6-42B0-0B2FAE4E5E04}"/>
              </a:ext>
            </a:extLst>
          </p:cNvPr>
          <p:cNvSpPr/>
          <p:nvPr/>
        </p:nvSpPr>
        <p:spPr bwMode="white">
          <a:xfrm>
            <a:off x="4710476" y="4232353"/>
            <a:ext cx="1171428" cy="38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A04F55-7EB0-7AE7-B5CB-6EDA8FC8097D}"/>
              </a:ext>
            </a:extLst>
          </p:cNvPr>
          <p:cNvSpPr/>
          <p:nvPr/>
        </p:nvSpPr>
        <p:spPr bwMode="white">
          <a:xfrm>
            <a:off x="681904" y="5252406"/>
            <a:ext cx="990476" cy="36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36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4D1EF-9221-3153-F7B2-3CBD132386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6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BB0732-04B7-B51A-B5A8-6CFFB10C8707}"/>
              </a:ext>
            </a:extLst>
          </p:cNvPr>
          <p:cNvSpPr/>
          <p:nvPr/>
        </p:nvSpPr>
        <p:spPr bwMode="white">
          <a:xfrm>
            <a:off x="1395476" y="4149080"/>
            <a:ext cx="5780644" cy="70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3C31FD-2C5A-6C6B-1477-48B571807E31}"/>
              </a:ext>
            </a:extLst>
          </p:cNvPr>
          <p:cNvSpPr/>
          <p:nvPr/>
        </p:nvSpPr>
        <p:spPr bwMode="white">
          <a:xfrm>
            <a:off x="1395476" y="5178910"/>
            <a:ext cx="7220804" cy="70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1E04CBA-B5DD-01C8-6F4B-373C13A46D33}"/>
              </a:ext>
            </a:extLst>
          </p:cNvPr>
          <p:cNvSpPr/>
          <p:nvPr/>
        </p:nvSpPr>
        <p:spPr bwMode="white">
          <a:xfrm>
            <a:off x="1395476" y="6047380"/>
            <a:ext cx="9101460" cy="70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80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F2AD3-7D4C-DD25-EE4B-4EE0E93B85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3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EF8A74-4319-AFF8-CCFD-BB1ED1ECB1C2}"/>
              </a:ext>
            </a:extLst>
          </p:cNvPr>
          <p:cNvSpPr/>
          <p:nvPr/>
        </p:nvSpPr>
        <p:spPr bwMode="white">
          <a:xfrm>
            <a:off x="1703512" y="3717032"/>
            <a:ext cx="3384376" cy="702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14AE2D7-097B-BC67-BB21-600737731D9D}"/>
              </a:ext>
            </a:extLst>
          </p:cNvPr>
          <p:cNvSpPr/>
          <p:nvPr/>
        </p:nvSpPr>
        <p:spPr bwMode="white">
          <a:xfrm>
            <a:off x="1204790" y="4581128"/>
            <a:ext cx="2946993" cy="54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0819135-4781-587A-482F-EE4A941A6923}"/>
              </a:ext>
            </a:extLst>
          </p:cNvPr>
          <p:cNvSpPr/>
          <p:nvPr/>
        </p:nvSpPr>
        <p:spPr bwMode="white">
          <a:xfrm>
            <a:off x="1449616" y="5489666"/>
            <a:ext cx="1766064" cy="54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B17C806-BBCC-B052-BAF7-0B373017FCC7}"/>
              </a:ext>
            </a:extLst>
          </p:cNvPr>
          <p:cNvSpPr/>
          <p:nvPr/>
        </p:nvSpPr>
        <p:spPr bwMode="white">
          <a:xfrm>
            <a:off x="1343472" y="6254604"/>
            <a:ext cx="5616624" cy="54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89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D38A3C-1B26-5CDC-A622-E6E31946A2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9AF6291-69B2-B17C-21E8-346898DFA9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7" t="20607" b="25399"/>
          <a:stretch/>
        </p:blipFill>
        <p:spPr>
          <a:xfrm>
            <a:off x="6240016" y="4221088"/>
            <a:ext cx="5400600" cy="2457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9547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9322D-6BB2-BE23-AAA5-14F612F56E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6FB1A3-CE87-A57D-AEC4-C4E3ADC11E76}"/>
              </a:ext>
            </a:extLst>
          </p:cNvPr>
          <p:cNvSpPr/>
          <p:nvPr/>
        </p:nvSpPr>
        <p:spPr bwMode="white">
          <a:xfrm>
            <a:off x="1300952" y="1152992"/>
            <a:ext cx="5038095" cy="4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98B584-EF42-1511-F4B1-C627ECF690BD}"/>
              </a:ext>
            </a:extLst>
          </p:cNvPr>
          <p:cNvSpPr/>
          <p:nvPr/>
        </p:nvSpPr>
        <p:spPr bwMode="white">
          <a:xfrm>
            <a:off x="681904" y="2219892"/>
            <a:ext cx="3533333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88412E-5263-B165-BF17-8A1069D1626E}"/>
              </a:ext>
            </a:extLst>
          </p:cNvPr>
          <p:cNvSpPr/>
          <p:nvPr/>
        </p:nvSpPr>
        <p:spPr bwMode="white">
          <a:xfrm>
            <a:off x="681904" y="3105800"/>
            <a:ext cx="2821808" cy="7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E2BCE8-2BCC-3029-5C9C-D464C04C0ACA}"/>
              </a:ext>
            </a:extLst>
          </p:cNvPr>
          <p:cNvSpPr/>
          <p:nvPr/>
        </p:nvSpPr>
        <p:spPr bwMode="white">
          <a:xfrm>
            <a:off x="681903" y="4247548"/>
            <a:ext cx="5038095" cy="7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224EF5-6B91-1BDF-21D4-357116B85A31}"/>
              </a:ext>
            </a:extLst>
          </p:cNvPr>
          <p:cNvSpPr/>
          <p:nvPr/>
        </p:nvSpPr>
        <p:spPr bwMode="white">
          <a:xfrm>
            <a:off x="672000" y="5189685"/>
            <a:ext cx="7224200" cy="78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3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2023-12-20T16:23:55Z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