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329402-2C9A-62FF-6843-BF7ADD6C3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476" y="3071857"/>
            <a:ext cx="4419048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64CDC-C641-7F70-B2C1-513E5B710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0CCAE6-415F-21A7-E9AD-8F22B9079D05}"/>
              </a:ext>
            </a:extLst>
          </p:cNvPr>
          <p:cNvSpPr/>
          <p:nvPr/>
        </p:nvSpPr>
        <p:spPr bwMode="white">
          <a:xfrm>
            <a:off x="3427543" y="4311537"/>
            <a:ext cx="610249" cy="28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B33B13-7B9B-7A38-38DE-ECEE4E5ABEDA}"/>
              </a:ext>
            </a:extLst>
          </p:cNvPr>
          <p:cNvSpPr/>
          <p:nvPr/>
        </p:nvSpPr>
        <p:spPr bwMode="white">
          <a:xfrm>
            <a:off x="7039939" y="4311537"/>
            <a:ext cx="322660" cy="28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712994-019C-421B-7E6E-9EBA6F01EFED}"/>
              </a:ext>
            </a:extLst>
          </p:cNvPr>
          <p:cNvSpPr/>
          <p:nvPr/>
        </p:nvSpPr>
        <p:spPr bwMode="white">
          <a:xfrm>
            <a:off x="7432743" y="4311537"/>
            <a:ext cx="406832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589D24-BDFF-D9C0-707F-8DD3DA149E12}"/>
              </a:ext>
            </a:extLst>
          </p:cNvPr>
          <p:cNvSpPr/>
          <p:nvPr/>
        </p:nvSpPr>
        <p:spPr bwMode="white">
          <a:xfrm>
            <a:off x="3448586" y="5223595"/>
            <a:ext cx="392804" cy="2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F1080E-EA74-40C3-2DD7-B3F7555A8A69}"/>
              </a:ext>
            </a:extLst>
          </p:cNvPr>
          <p:cNvSpPr/>
          <p:nvPr/>
        </p:nvSpPr>
        <p:spPr bwMode="white">
          <a:xfrm>
            <a:off x="7032925" y="5223595"/>
            <a:ext cx="911866" cy="28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1A448F-0AC7-FE39-F186-9FC9315E2B25}"/>
              </a:ext>
            </a:extLst>
          </p:cNvPr>
          <p:cNvSpPr/>
          <p:nvPr/>
        </p:nvSpPr>
        <p:spPr bwMode="white">
          <a:xfrm>
            <a:off x="3820347" y="6135654"/>
            <a:ext cx="610249" cy="28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88A847-2799-77F6-17C3-284510E915AE}"/>
              </a:ext>
            </a:extLst>
          </p:cNvPr>
          <p:cNvSpPr/>
          <p:nvPr/>
        </p:nvSpPr>
        <p:spPr bwMode="white">
          <a:xfrm>
            <a:off x="7229327" y="6135654"/>
            <a:ext cx="329674" cy="28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BFA3BB-27F1-DB07-B1DB-925830087331}"/>
              </a:ext>
            </a:extLst>
          </p:cNvPr>
          <p:cNvSpPr/>
          <p:nvPr/>
        </p:nvSpPr>
        <p:spPr bwMode="white">
          <a:xfrm>
            <a:off x="7622131" y="6135654"/>
            <a:ext cx="413847" cy="2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BB2BD-D042-16ED-C437-17B6774A5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7F1A0-07C4-5BEB-6F7F-2FB0D8CB4001}"/>
              </a:ext>
            </a:extLst>
          </p:cNvPr>
          <p:cNvSpPr/>
          <p:nvPr/>
        </p:nvSpPr>
        <p:spPr bwMode="white">
          <a:xfrm>
            <a:off x="3320000" y="3851815"/>
            <a:ext cx="533333" cy="4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08F67-CC72-6763-C1DC-ED4A8F1F4FA9}"/>
              </a:ext>
            </a:extLst>
          </p:cNvPr>
          <p:cNvSpPr/>
          <p:nvPr/>
        </p:nvSpPr>
        <p:spPr bwMode="white">
          <a:xfrm>
            <a:off x="8491428" y="5263115"/>
            <a:ext cx="504761" cy="4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89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BE10A-A0DB-1840-2A69-1177AE5B4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5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31B09-F0DF-5A0A-B5A6-8D74A525627D}"/>
              </a:ext>
            </a:extLst>
          </p:cNvPr>
          <p:cNvSpPr/>
          <p:nvPr/>
        </p:nvSpPr>
        <p:spPr bwMode="white">
          <a:xfrm>
            <a:off x="763663" y="4048065"/>
            <a:ext cx="3100089" cy="205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76D86-E5CA-3218-C057-C7861855CB4A}"/>
              </a:ext>
            </a:extLst>
          </p:cNvPr>
          <p:cNvSpPr/>
          <p:nvPr/>
        </p:nvSpPr>
        <p:spPr bwMode="white">
          <a:xfrm>
            <a:off x="5372163" y="4149080"/>
            <a:ext cx="3100089" cy="262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3429CE-C5CE-DA57-0987-F67A0B864B4C}"/>
              </a:ext>
            </a:extLst>
          </p:cNvPr>
          <p:cNvSpPr/>
          <p:nvPr/>
        </p:nvSpPr>
        <p:spPr bwMode="white">
          <a:xfrm>
            <a:off x="3384394" y="3398009"/>
            <a:ext cx="956631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6B288-0FD8-92CF-61E9-2A2A7AC22CA1}"/>
              </a:ext>
            </a:extLst>
          </p:cNvPr>
          <p:cNvSpPr/>
          <p:nvPr/>
        </p:nvSpPr>
        <p:spPr bwMode="white">
          <a:xfrm>
            <a:off x="7111712" y="3398009"/>
            <a:ext cx="1360541" cy="28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10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1B19E-8C84-7F3E-F437-E4BBBD0AA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AE48A-FAB6-5C6A-59A5-D56424A4C8C6}"/>
              </a:ext>
            </a:extLst>
          </p:cNvPr>
          <p:cNvSpPr/>
          <p:nvPr/>
        </p:nvSpPr>
        <p:spPr bwMode="white">
          <a:xfrm>
            <a:off x="3262857" y="1276961"/>
            <a:ext cx="1819047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BD4A4-4C34-F03B-B9AB-5A3AE4C2A013}"/>
              </a:ext>
            </a:extLst>
          </p:cNvPr>
          <p:cNvSpPr/>
          <p:nvPr/>
        </p:nvSpPr>
        <p:spPr bwMode="white">
          <a:xfrm>
            <a:off x="7967619" y="1276961"/>
            <a:ext cx="1561904" cy="38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37B22-277B-C6EA-1064-D9B1667AA5FF}"/>
              </a:ext>
            </a:extLst>
          </p:cNvPr>
          <p:cNvSpPr/>
          <p:nvPr/>
        </p:nvSpPr>
        <p:spPr bwMode="white">
          <a:xfrm>
            <a:off x="479376" y="2348880"/>
            <a:ext cx="3600400" cy="38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C70163-62E0-DD0D-9D7F-28CABE1A9A05}"/>
              </a:ext>
            </a:extLst>
          </p:cNvPr>
          <p:cNvSpPr/>
          <p:nvPr/>
        </p:nvSpPr>
        <p:spPr bwMode="white">
          <a:xfrm>
            <a:off x="6096000" y="2348880"/>
            <a:ext cx="2736303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41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25887-D242-40AC-371E-C818BC352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2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AE7327-82AD-E130-F5BB-70C8762C7B7A}"/>
              </a:ext>
            </a:extLst>
          </p:cNvPr>
          <p:cNvSpPr/>
          <p:nvPr/>
        </p:nvSpPr>
        <p:spPr bwMode="white">
          <a:xfrm>
            <a:off x="3743388" y="2460979"/>
            <a:ext cx="509119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D885E4-8BCA-392C-2181-DBC7847CDEB5}"/>
              </a:ext>
            </a:extLst>
          </p:cNvPr>
          <p:cNvSpPr/>
          <p:nvPr/>
        </p:nvSpPr>
        <p:spPr bwMode="white">
          <a:xfrm>
            <a:off x="7949500" y="2453142"/>
            <a:ext cx="493454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04FE30-A9B1-7AAB-5B53-3CB4C605B24F}"/>
              </a:ext>
            </a:extLst>
          </p:cNvPr>
          <p:cNvSpPr/>
          <p:nvPr/>
        </p:nvSpPr>
        <p:spPr bwMode="white">
          <a:xfrm>
            <a:off x="3461414" y="3793224"/>
            <a:ext cx="422961" cy="3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01B039-3D39-D8EF-B4B7-AB262A4A5F7F}"/>
              </a:ext>
            </a:extLst>
          </p:cNvPr>
          <p:cNvSpPr/>
          <p:nvPr/>
        </p:nvSpPr>
        <p:spPr bwMode="white">
          <a:xfrm>
            <a:off x="3461414" y="3879428"/>
            <a:ext cx="422961" cy="3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0DEE34-4080-FB04-8CB5-C0915691B99B}"/>
              </a:ext>
            </a:extLst>
          </p:cNvPr>
          <p:cNvSpPr/>
          <p:nvPr/>
        </p:nvSpPr>
        <p:spPr bwMode="white">
          <a:xfrm>
            <a:off x="7871174" y="3691346"/>
            <a:ext cx="509119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F15508-0ABD-C25F-F3EB-9C9A9A25B5EA}"/>
              </a:ext>
            </a:extLst>
          </p:cNvPr>
          <p:cNvSpPr/>
          <p:nvPr/>
        </p:nvSpPr>
        <p:spPr bwMode="white">
          <a:xfrm>
            <a:off x="3923538" y="4929551"/>
            <a:ext cx="509119" cy="3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F5832F-978C-4585-B4FD-59293FE58B42}"/>
              </a:ext>
            </a:extLst>
          </p:cNvPr>
          <p:cNvSpPr/>
          <p:nvPr/>
        </p:nvSpPr>
        <p:spPr bwMode="white">
          <a:xfrm>
            <a:off x="8419457" y="5023591"/>
            <a:ext cx="430793" cy="3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003503-6708-B98C-B258-96C498734609}"/>
              </a:ext>
            </a:extLst>
          </p:cNvPr>
          <p:cNvSpPr/>
          <p:nvPr/>
        </p:nvSpPr>
        <p:spPr bwMode="white">
          <a:xfrm>
            <a:off x="8419457" y="5109795"/>
            <a:ext cx="430793" cy="3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B1F1BB-F5EF-FFB5-12AA-AF2FC1AD11FE}"/>
              </a:ext>
            </a:extLst>
          </p:cNvPr>
          <p:cNvSpPr/>
          <p:nvPr/>
        </p:nvSpPr>
        <p:spPr bwMode="white">
          <a:xfrm>
            <a:off x="4080190" y="6159918"/>
            <a:ext cx="493454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0FE121E-2A95-9BEF-6C63-DEACFC12332A}"/>
              </a:ext>
            </a:extLst>
          </p:cNvPr>
          <p:cNvSpPr/>
          <p:nvPr/>
        </p:nvSpPr>
        <p:spPr bwMode="white">
          <a:xfrm>
            <a:off x="7949500" y="6159918"/>
            <a:ext cx="493454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38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9CA4A-385B-F46B-80BF-3CE94A3B9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2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81BB8-E3A2-588C-4A2E-92361EADB398}"/>
              </a:ext>
            </a:extLst>
          </p:cNvPr>
          <p:cNvSpPr/>
          <p:nvPr/>
        </p:nvSpPr>
        <p:spPr bwMode="white">
          <a:xfrm>
            <a:off x="1283440" y="4096719"/>
            <a:ext cx="5892679" cy="77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02541-6000-BFE6-2921-34067313C762}"/>
              </a:ext>
            </a:extLst>
          </p:cNvPr>
          <p:cNvSpPr/>
          <p:nvPr/>
        </p:nvSpPr>
        <p:spPr bwMode="white">
          <a:xfrm>
            <a:off x="1415480" y="5085184"/>
            <a:ext cx="8712968" cy="77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4419D4-A297-288F-E1D7-82A533CC0A8D}"/>
              </a:ext>
            </a:extLst>
          </p:cNvPr>
          <p:cNvSpPr/>
          <p:nvPr/>
        </p:nvSpPr>
        <p:spPr bwMode="white">
          <a:xfrm>
            <a:off x="1415480" y="6165304"/>
            <a:ext cx="3157613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B71BF-AED4-9D61-8708-A8239C485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1A8C4-BB1D-E910-27AC-C4DF8A4BA60B}"/>
              </a:ext>
            </a:extLst>
          </p:cNvPr>
          <p:cNvSpPr/>
          <p:nvPr/>
        </p:nvSpPr>
        <p:spPr bwMode="white">
          <a:xfrm>
            <a:off x="1271464" y="5142238"/>
            <a:ext cx="6552728" cy="5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C841AF-4998-7E98-740B-132F97BA17EC}"/>
              </a:ext>
            </a:extLst>
          </p:cNvPr>
          <p:cNvSpPr/>
          <p:nvPr/>
        </p:nvSpPr>
        <p:spPr bwMode="white">
          <a:xfrm>
            <a:off x="1442621" y="6150351"/>
            <a:ext cx="7821731" cy="5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52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E8ED1-220A-6EF5-E616-F4DC98C58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64AA3-CA63-D653-5E67-07F85F810A70}"/>
              </a:ext>
            </a:extLst>
          </p:cNvPr>
          <p:cNvSpPr/>
          <p:nvPr/>
        </p:nvSpPr>
        <p:spPr bwMode="white">
          <a:xfrm>
            <a:off x="1343472" y="5229200"/>
            <a:ext cx="4104456" cy="150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2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