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35" autoAdjust="0"/>
    <p:restoredTop sz="94660"/>
  </p:normalViewPr>
  <p:slideViewPr>
    <p:cSldViewPr showGuides="1">
      <p:cViewPr varScale="1">
        <p:scale>
          <a:sx n="64" d="100"/>
          <a:sy n="64" d="100"/>
        </p:scale>
        <p:origin x="34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817DE6D-5966-1AF1-33A1-DD808FB98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28" y="2214135"/>
            <a:ext cx="6057143" cy="114285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28BF9C6-3521-4964-D24E-85196C17D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4095" y="3861048"/>
            <a:ext cx="4923809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E770A-410B-20F6-C715-E35698FE6C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10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371AF9-285C-BFEB-CA23-148D77D674E4}"/>
              </a:ext>
            </a:extLst>
          </p:cNvPr>
          <p:cNvSpPr/>
          <p:nvPr/>
        </p:nvSpPr>
        <p:spPr bwMode="white">
          <a:xfrm>
            <a:off x="4341352" y="3849040"/>
            <a:ext cx="431958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56A030-7EC7-AD77-FD8F-80D4512108A8}"/>
              </a:ext>
            </a:extLst>
          </p:cNvPr>
          <p:cNvSpPr/>
          <p:nvPr/>
        </p:nvSpPr>
        <p:spPr bwMode="white">
          <a:xfrm>
            <a:off x="4187504" y="4665977"/>
            <a:ext cx="426041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6B93ED-3D68-ABF3-A46C-F43D3A475278}"/>
              </a:ext>
            </a:extLst>
          </p:cNvPr>
          <p:cNvSpPr/>
          <p:nvPr/>
        </p:nvSpPr>
        <p:spPr bwMode="white">
          <a:xfrm>
            <a:off x="3122400" y="5050766"/>
            <a:ext cx="349117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4DB02A-87D8-DE6E-F39B-6482B43F1F60}"/>
              </a:ext>
            </a:extLst>
          </p:cNvPr>
          <p:cNvSpPr/>
          <p:nvPr/>
        </p:nvSpPr>
        <p:spPr bwMode="white">
          <a:xfrm>
            <a:off x="4175670" y="5050766"/>
            <a:ext cx="426041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283638A-1E79-CD28-AFE8-C207138D6365}"/>
              </a:ext>
            </a:extLst>
          </p:cNvPr>
          <p:cNvSpPr/>
          <p:nvPr/>
        </p:nvSpPr>
        <p:spPr bwMode="white">
          <a:xfrm>
            <a:off x="5595808" y="5050766"/>
            <a:ext cx="431958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2D3B105-7418-2AD5-BDC1-C3231504CA16}"/>
              </a:ext>
            </a:extLst>
          </p:cNvPr>
          <p:cNvSpPr/>
          <p:nvPr/>
        </p:nvSpPr>
        <p:spPr bwMode="white">
          <a:xfrm>
            <a:off x="3956732" y="5926902"/>
            <a:ext cx="349117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F154E98-1344-079E-1D82-681560261C87}"/>
              </a:ext>
            </a:extLst>
          </p:cNvPr>
          <p:cNvSpPr/>
          <p:nvPr/>
        </p:nvSpPr>
        <p:spPr bwMode="white">
          <a:xfrm>
            <a:off x="5542553" y="5926902"/>
            <a:ext cx="437876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C0FA088-0C6A-8467-A83E-CB3035B9F461}"/>
              </a:ext>
            </a:extLst>
          </p:cNvPr>
          <p:cNvSpPr/>
          <p:nvPr/>
        </p:nvSpPr>
        <p:spPr bwMode="white">
          <a:xfrm>
            <a:off x="3323587" y="6317611"/>
            <a:ext cx="437876" cy="22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671FA-4BA1-AA28-35E4-BFF18C058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BA9CFB-1EEC-5511-A1BC-EF77034007E6}"/>
              </a:ext>
            </a:extLst>
          </p:cNvPr>
          <p:cNvSpPr/>
          <p:nvPr/>
        </p:nvSpPr>
        <p:spPr bwMode="white">
          <a:xfrm>
            <a:off x="4243809" y="2553035"/>
            <a:ext cx="952380" cy="4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65B8B2-F858-5784-F954-E250E5766D29}"/>
              </a:ext>
            </a:extLst>
          </p:cNvPr>
          <p:cNvSpPr/>
          <p:nvPr/>
        </p:nvSpPr>
        <p:spPr bwMode="white">
          <a:xfrm>
            <a:off x="8881904" y="2553035"/>
            <a:ext cx="923809" cy="4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BCD110-667D-3161-9303-4A8DA80E88A7}"/>
              </a:ext>
            </a:extLst>
          </p:cNvPr>
          <p:cNvSpPr/>
          <p:nvPr/>
        </p:nvSpPr>
        <p:spPr bwMode="white">
          <a:xfrm>
            <a:off x="4243809" y="3705477"/>
            <a:ext cx="942857" cy="4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0C1A90-2C9D-38E7-F1E5-5B286D4E07F2}"/>
              </a:ext>
            </a:extLst>
          </p:cNvPr>
          <p:cNvSpPr/>
          <p:nvPr/>
        </p:nvSpPr>
        <p:spPr bwMode="white">
          <a:xfrm>
            <a:off x="8853333" y="3705477"/>
            <a:ext cx="333333" cy="4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8D9169-8B18-24F6-C07A-5BFDA5090D24}"/>
              </a:ext>
            </a:extLst>
          </p:cNvPr>
          <p:cNvSpPr/>
          <p:nvPr/>
        </p:nvSpPr>
        <p:spPr bwMode="white">
          <a:xfrm>
            <a:off x="4243809" y="4848394"/>
            <a:ext cx="952380" cy="4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8DF6CE-E900-06EB-303C-D14165AAEC58}"/>
              </a:ext>
            </a:extLst>
          </p:cNvPr>
          <p:cNvSpPr/>
          <p:nvPr/>
        </p:nvSpPr>
        <p:spPr bwMode="white">
          <a:xfrm>
            <a:off x="8853333" y="4848394"/>
            <a:ext cx="933333" cy="4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BC0F22-5DFE-B2DA-DD29-62725D50B935}"/>
              </a:ext>
            </a:extLst>
          </p:cNvPr>
          <p:cNvSpPr/>
          <p:nvPr/>
        </p:nvSpPr>
        <p:spPr bwMode="white">
          <a:xfrm>
            <a:off x="4234285" y="6000836"/>
            <a:ext cx="961904" cy="4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93AC2A-CE9E-1F9C-E203-206E422805EC}"/>
              </a:ext>
            </a:extLst>
          </p:cNvPr>
          <p:cNvSpPr/>
          <p:nvPr/>
        </p:nvSpPr>
        <p:spPr bwMode="white">
          <a:xfrm>
            <a:off x="8853333" y="6000836"/>
            <a:ext cx="952380" cy="4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70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E5CC6-68E9-F576-B7D8-A1EB5CD0C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6D2D22-00EA-DDF1-2A40-645655FBC183}"/>
              </a:ext>
            </a:extLst>
          </p:cNvPr>
          <p:cNvSpPr/>
          <p:nvPr/>
        </p:nvSpPr>
        <p:spPr bwMode="white">
          <a:xfrm>
            <a:off x="4971732" y="2769647"/>
            <a:ext cx="940648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4E71B5-6910-B7CB-132D-F3BA5681BF40}"/>
              </a:ext>
            </a:extLst>
          </p:cNvPr>
          <p:cNvSpPr/>
          <p:nvPr/>
        </p:nvSpPr>
        <p:spPr bwMode="white">
          <a:xfrm>
            <a:off x="10173519" y="2769647"/>
            <a:ext cx="282194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85E7B0E-E862-0278-B391-4CB8141EF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077072"/>
            <a:ext cx="2664296" cy="261705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91E98F5-9459-C345-2415-21DEC7A3C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077072"/>
            <a:ext cx="2664296" cy="261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05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35EEE-1FBE-3032-F682-3D24FC2515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6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AC57A-B726-C9FC-9D58-928D19FE655D}"/>
              </a:ext>
            </a:extLst>
          </p:cNvPr>
          <p:cNvSpPr/>
          <p:nvPr/>
        </p:nvSpPr>
        <p:spPr bwMode="white">
          <a:xfrm>
            <a:off x="1280616" y="5209603"/>
            <a:ext cx="4815383" cy="71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C38F54-53B2-2FDA-5390-C4737764D152}"/>
              </a:ext>
            </a:extLst>
          </p:cNvPr>
          <p:cNvSpPr/>
          <p:nvPr/>
        </p:nvSpPr>
        <p:spPr bwMode="white">
          <a:xfrm>
            <a:off x="1329856" y="6021288"/>
            <a:ext cx="4046063" cy="71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772AB2C6-5552-5211-9EEF-582EF3D9D7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212976"/>
            <a:ext cx="5544616" cy="174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9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3E9E2-EB04-7EC5-1038-215914DFF0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2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7632E7-740F-2879-A404-1AF1C3369653}"/>
              </a:ext>
            </a:extLst>
          </p:cNvPr>
          <p:cNvSpPr/>
          <p:nvPr/>
        </p:nvSpPr>
        <p:spPr bwMode="white">
          <a:xfrm>
            <a:off x="1055440" y="5157191"/>
            <a:ext cx="4032447" cy="63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ACFB02-CB40-A642-EEDD-978512975775}"/>
              </a:ext>
            </a:extLst>
          </p:cNvPr>
          <p:cNvSpPr/>
          <p:nvPr/>
        </p:nvSpPr>
        <p:spPr bwMode="white">
          <a:xfrm>
            <a:off x="1055440" y="6094195"/>
            <a:ext cx="7416824" cy="63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51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949BE-6D41-6B47-CA8D-11C424A400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329B56-9E0F-37D4-0C6E-2E6B9C4CC799}"/>
              </a:ext>
            </a:extLst>
          </p:cNvPr>
          <p:cNvSpPr/>
          <p:nvPr/>
        </p:nvSpPr>
        <p:spPr bwMode="white">
          <a:xfrm>
            <a:off x="1491428" y="3471214"/>
            <a:ext cx="3952380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31556C-34A5-49C6-92BB-49965189F431}"/>
              </a:ext>
            </a:extLst>
          </p:cNvPr>
          <p:cNvSpPr/>
          <p:nvPr/>
        </p:nvSpPr>
        <p:spPr bwMode="white">
          <a:xfrm>
            <a:off x="1462856" y="4365104"/>
            <a:ext cx="463314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80A38B-FFDA-B185-1D84-BA7D1F16B082}"/>
              </a:ext>
            </a:extLst>
          </p:cNvPr>
          <p:cNvSpPr/>
          <p:nvPr/>
        </p:nvSpPr>
        <p:spPr bwMode="white">
          <a:xfrm>
            <a:off x="1500951" y="5445224"/>
            <a:ext cx="459504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40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4C723-9D44-9234-8B27-AECD61DAFE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0170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1A44E-FAA4-15C3-E3B0-11448D3F7A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3F886E-25C3-533C-0ACB-A49EFC7F2410}"/>
              </a:ext>
            </a:extLst>
          </p:cNvPr>
          <p:cNvSpPr/>
          <p:nvPr/>
        </p:nvSpPr>
        <p:spPr bwMode="white">
          <a:xfrm>
            <a:off x="681904" y="972000"/>
            <a:ext cx="6278192" cy="5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F613B3-0690-1221-C05C-DC5744E5FDEB}"/>
              </a:ext>
            </a:extLst>
          </p:cNvPr>
          <p:cNvSpPr/>
          <p:nvPr/>
        </p:nvSpPr>
        <p:spPr bwMode="white">
          <a:xfrm>
            <a:off x="681904" y="2058305"/>
            <a:ext cx="6422208" cy="72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7A22BE-B74F-3583-88C2-93F9FE1FC86E}"/>
              </a:ext>
            </a:extLst>
          </p:cNvPr>
          <p:cNvSpPr/>
          <p:nvPr/>
        </p:nvSpPr>
        <p:spPr bwMode="white">
          <a:xfrm>
            <a:off x="681904" y="3127728"/>
            <a:ext cx="3901928" cy="72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1ADD012-B1B3-26DD-A495-13D16215D596}"/>
              </a:ext>
            </a:extLst>
          </p:cNvPr>
          <p:cNvSpPr/>
          <p:nvPr/>
        </p:nvSpPr>
        <p:spPr bwMode="white">
          <a:xfrm>
            <a:off x="681904" y="4115265"/>
            <a:ext cx="6278192" cy="75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44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2023-12-20T15:36:08Z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