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06" autoAdjust="0"/>
    <p:restoredTop sz="94660"/>
  </p:normalViewPr>
  <p:slideViewPr>
    <p:cSldViewPr showGuides="1">
      <p:cViewPr varScale="1">
        <p:scale>
          <a:sx n="64" d="100"/>
          <a:sy n="64" d="100"/>
        </p:scale>
        <p:origin x="41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D5D062-27B9-4F51-D1C7-A2F27A890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095" y="3014714"/>
            <a:ext cx="592380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DACB9-BC24-1592-2835-180F3B07B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9330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73C86-A0B5-32C1-9D28-587A02966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8EE0F6-DD32-07DE-F33A-747E839D5022}"/>
              </a:ext>
            </a:extLst>
          </p:cNvPr>
          <p:cNvSpPr/>
          <p:nvPr/>
        </p:nvSpPr>
        <p:spPr bwMode="white">
          <a:xfrm>
            <a:off x="551384" y="972000"/>
            <a:ext cx="4176464" cy="6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A33CCC8-4993-95E0-903C-EB663DC262B2}"/>
              </a:ext>
            </a:extLst>
          </p:cNvPr>
          <p:cNvSpPr/>
          <p:nvPr/>
        </p:nvSpPr>
        <p:spPr bwMode="white">
          <a:xfrm>
            <a:off x="989363" y="1988840"/>
            <a:ext cx="4314549" cy="6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B5BF367-A0CF-BF67-38EB-7A6FBCE9DED0}"/>
              </a:ext>
            </a:extLst>
          </p:cNvPr>
          <p:cNvSpPr/>
          <p:nvPr/>
        </p:nvSpPr>
        <p:spPr bwMode="white">
          <a:xfrm>
            <a:off x="2855640" y="3016891"/>
            <a:ext cx="2304256" cy="6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0DCEF3-149A-E381-9D6C-DC808AAC6D1B}"/>
              </a:ext>
            </a:extLst>
          </p:cNvPr>
          <p:cNvSpPr/>
          <p:nvPr/>
        </p:nvSpPr>
        <p:spPr bwMode="white">
          <a:xfrm>
            <a:off x="3146637" y="4033731"/>
            <a:ext cx="2304256" cy="6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403FFA5-38D1-9C68-210D-001B02FF35D5}"/>
              </a:ext>
            </a:extLst>
          </p:cNvPr>
          <p:cNvSpPr/>
          <p:nvPr/>
        </p:nvSpPr>
        <p:spPr bwMode="white">
          <a:xfrm>
            <a:off x="370315" y="4941167"/>
            <a:ext cx="6589781" cy="7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9949D48-8AF0-02FC-4DD5-775919CE4E9F}"/>
              </a:ext>
            </a:extLst>
          </p:cNvPr>
          <p:cNvSpPr/>
          <p:nvPr/>
        </p:nvSpPr>
        <p:spPr bwMode="white">
          <a:xfrm>
            <a:off x="370315" y="5971128"/>
            <a:ext cx="7309861" cy="76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1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1DDC9-C9EB-1999-CCA5-D307C8A1A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0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29F0C-238E-E63A-C100-F759D93962DF}"/>
              </a:ext>
            </a:extLst>
          </p:cNvPr>
          <p:cNvSpPr/>
          <p:nvPr/>
        </p:nvSpPr>
        <p:spPr bwMode="white">
          <a:xfrm>
            <a:off x="1559497" y="5850222"/>
            <a:ext cx="1080120" cy="88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33375-4114-9ED1-7385-9AEB7BF00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15F53-FD74-1941-DDF5-55C0E0A40402}"/>
              </a:ext>
            </a:extLst>
          </p:cNvPr>
          <p:cNvSpPr/>
          <p:nvPr/>
        </p:nvSpPr>
        <p:spPr bwMode="white">
          <a:xfrm>
            <a:off x="3647728" y="2276872"/>
            <a:ext cx="864096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C16F4-29EF-8D67-5CE1-58AFDB62821C}"/>
              </a:ext>
            </a:extLst>
          </p:cNvPr>
          <p:cNvSpPr/>
          <p:nvPr/>
        </p:nvSpPr>
        <p:spPr bwMode="white">
          <a:xfrm>
            <a:off x="6456040" y="5157192"/>
            <a:ext cx="164098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4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60CD4-F2D1-BF0F-EEC6-7F97018AC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1E70B4-3A08-EE7C-E937-EDFD577988C8}"/>
              </a:ext>
            </a:extLst>
          </p:cNvPr>
          <p:cNvSpPr/>
          <p:nvPr/>
        </p:nvSpPr>
        <p:spPr bwMode="white">
          <a:xfrm>
            <a:off x="1796191" y="3573016"/>
            <a:ext cx="4659850" cy="62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47C2BE-27F5-4744-7E40-883923E79C06}"/>
              </a:ext>
            </a:extLst>
          </p:cNvPr>
          <p:cNvSpPr/>
          <p:nvPr/>
        </p:nvSpPr>
        <p:spPr bwMode="white">
          <a:xfrm>
            <a:off x="4043809" y="4719838"/>
            <a:ext cx="1190476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83485-B976-8B17-46F7-DB14DD03C54A}"/>
              </a:ext>
            </a:extLst>
          </p:cNvPr>
          <p:cNvSpPr/>
          <p:nvPr/>
        </p:nvSpPr>
        <p:spPr bwMode="white">
          <a:xfrm>
            <a:off x="8710476" y="4719838"/>
            <a:ext cx="1238095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E59CE8-167E-3F5E-F449-1E9D01E19AFA}"/>
              </a:ext>
            </a:extLst>
          </p:cNvPr>
          <p:cNvSpPr/>
          <p:nvPr/>
        </p:nvSpPr>
        <p:spPr bwMode="white">
          <a:xfrm>
            <a:off x="6414604" y="3457879"/>
            <a:ext cx="5105396" cy="76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9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35832-0337-6125-C9DF-FE3032B2B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4C7BA4-E267-D6CE-42E0-E4922C80C44D}"/>
              </a:ext>
            </a:extLst>
          </p:cNvPr>
          <p:cNvSpPr/>
          <p:nvPr/>
        </p:nvSpPr>
        <p:spPr bwMode="white">
          <a:xfrm>
            <a:off x="2053333" y="2308481"/>
            <a:ext cx="152380" cy="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23BA5-C120-75CE-1DBA-36802A220995}"/>
              </a:ext>
            </a:extLst>
          </p:cNvPr>
          <p:cNvSpPr/>
          <p:nvPr/>
        </p:nvSpPr>
        <p:spPr bwMode="white">
          <a:xfrm>
            <a:off x="681904" y="2279842"/>
            <a:ext cx="3533333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3F859-64FB-A762-E668-3C5AB60939FF}"/>
              </a:ext>
            </a:extLst>
          </p:cNvPr>
          <p:cNvSpPr/>
          <p:nvPr/>
        </p:nvSpPr>
        <p:spPr bwMode="white">
          <a:xfrm>
            <a:off x="5100952" y="2279842"/>
            <a:ext cx="5571428" cy="41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4B3AAC-63B5-3973-9476-0A6BE61473CE}"/>
              </a:ext>
            </a:extLst>
          </p:cNvPr>
          <p:cNvSpPr/>
          <p:nvPr/>
        </p:nvSpPr>
        <p:spPr bwMode="white">
          <a:xfrm>
            <a:off x="2320000" y="3320389"/>
            <a:ext cx="971428" cy="3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CA1305-C644-CD4A-F119-F15B280A88A6}"/>
              </a:ext>
            </a:extLst>
          </p:cNvPr>
          <p:cNvSpPr/>
          <p:nvPr/>
        </p:nvSpPr>
        <p:spPr bwMode="white">
          <a:xfrm>
            <a:off x="8081904" y="3320389"/>
            <a:ext cx="1895238" cy="33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1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10AAE-ADDE-CD40-C609-119719998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7D4BA-F903-508E-FC24-4E76E2C22FC8}"/>
              </a:ext>
            </a:extLst>
          </p:cNvPr>
          <p:cNvSpPr/>
          <p:nvPr/>
        </p:nvSpPr>
        <p:spPr bwMode="white">
          <a:xfrm>
            <a:off x="9586666" y="2639400"/>
            <a:ext cx="609523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4DD11D-6FD0-31F1-0ECC-90F507C0F7E8}"/>
              </a:ext>
            </a:extLst>
          </p:cNvPr>
          <p:cNvSpPr/>
          <p:nvPr/>
        </p:nvSpPr>
        <p:spPr bwMode="white">
          <a:xfrm>
            <a:off x="9336360" y="3799369"/>
            <a:ext cx="869353" cy="7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5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7847B-C501-24F4-7CE4-F1562208E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2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685E52-3EE7-C730-1295-6FABD7FA382C}"/>
              </a:ext>
            </a:extLst>
          </p:cNvPr>
          <p:cNvSpPr/>
          <p:nvPr/>
        </p:nvSpPr>
        <p:spPr bwMode="white">
          <a:xfrm>
            <a:off x="1415480" y="3429001"/>
            <a:ext cx="38164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15ABF7-168E-D672-9B4E-612E929AB2F8}"/>
              </a:ext>
            </a:extLst>
          </p:cNvPr>
          <p:cNvSpPr/>
          <p:nvPr/>
        </p:nvSpPr>
        <p:spPr bwMode="white">
          <a:xfrm>
            <a:off x="1453126" y="4281215"/>
            <a:ext cx="1858999" cy="28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A3C9D6-BFEC-6882-A3AA-82291D7C823E}"/>
              </a:ext>
            </a:extLst>
          </p:cNvPr>
          <p:cNvSpPr/>
          <p:nvPr/>
        </p:nvSpPr>
        <p:spPr bwMode="white">
          <a:xfrm>
            <a:off x="2186253" y="5067563"/>
            <a:ext cx="1132418" cy="24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F83814-E65B-0961-8189-FBE1ECBDB6C1}"/>
              </a:ext>
            </a:extLst>
          </p:cNvPr>
          <p:cNvSpPr/>
          <p:nvPr/>
        </p:nvSpPr>
        <p:spPr bwMode="white">
          <a:xfrm>
            <a:off x="2369534" y="5676982"/>
            <a:ext cx="949137" cy="24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165E52-B50B-0DB6-D23B-40355BD35462}"/>
              </a:ext>
            </a:extLst>
          </p:cNvPr>
          <p:cNvSpPr/>
          <p:nvPr/>
        </p:nvSpPr>
        <p:spPr bwMode="white">
          <a:xfrm>
            <a:off x="1415480" y="6237312"/>
            <a:ext cx="41911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0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EA685-AF01-7896-E529-F6FAB634C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8103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98626-F880-7982-37EA-927C8810D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7F6EC-AFE7-3733-8221-53EC24D63E5B}"/>
              </a:ext>
            </a:extLst>
          </p:cNvPr>
          <p:cNvSpPr/>
          <p:nvPr/>
        </p:nvSpPr>
        <p:spPr bwMode="white">
          <a:xfrm>
            <a:off x="681904" y="1086310"/>
            <a:ext cx="8222408" cy="4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0F0D72-9835-FEC5-E908-941DEEA1EDC0}"/>
              </a:ext>
            </a:extLst>
          </p:cNvPr>
          <p:cNvSpPr/>
          <p:nvPr/>
        </p:nvSpPr>
        <p:spPr bwMode="white">
          <a:xfrm>
            <a:off x="2291428" y="2124633"/>
            <a:ext cx="3257142" cy="4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20BD12-D261-742B-C369-0273B1735EB9}"/>
              </a:ext>
            </a:extLst>
          </p:cNvPr>
          <p:cNvSpPr/>
          <p:nvPr/>
        </p:nvSpPr>
        <p:spPr bwMode="white">
          <a:xfrm>
            <a:off x="3358095" y="3201059"/>
            <a:ext cx="2190476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236F1C-3852-1660-2A26-65FC9CADF4DD}"/>
              </a:ext>
            </a:extLst>
          </p:cNvPr>
          <p:cNvSpPr/>
          <p:nvPr/>
        </p:nvSpPr>
        <p:spPr bwMode="white">
          <a:xfrm>
            <a:off x="3634285" y="4229856"/>
            <a:ext cx="1647619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8A8834-8740-A48A-7109-8D2C64C9EEC4}"/>
              </a:ext>
            </a:extLst>
          </p:cNvPr>
          <p:cNvSpPr/>
          <p:nvPr/>
        </p:nvSpPr>
        <p:spPr bwMode="white">
          <a:xfrm>
            <a:off x="479376" y="5085184"/>
            <a:ext cx="8424936" cy="8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8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