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20" autoAdjust="0"/>
    <p:restoredTop sz="94660"/>
  </p:normalViewPr>
  <p:slideViewPr>
    <p:cSldViewPr showGuides="1">
      <p:cViewPr varScale="1">
        <p:scale>
          <a:sx n="64" d="100"/>
          <a:sy n="64" d="100"/>
        </p:scale>
        <p:origin x="26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66B21E-D0D9-3A3F-C964-5CA267D35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66" y="2195087"/>
            <a:ext cx="6066667" cy="116190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CFFF285-71E9-C748-2BEA-C260CDADB6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809" y="3933056"/>
            <a:ext cx="4952381" cy="704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D8C9E5-F055-D23B-C4A2-AA751DA896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72"/>
          <a:stretch/>
        </p:blipFill>
        <p:spPr>
          <a:xfrm>
            <a:off x="720000" y="3527553"/>
            <a:ext cx="10800000" cy="3126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52DB86-9250-09C5-9E2F-6BAE7EB78621}"/>
              </a:ext>
            </a:extLst>
          </p:cNvPr>
          <p:cNvSpPr/>
          <p:nvPr/>
        </p:nvSpPr>
        <p:spPr bwMode="white">
          <a:xfrm>
            <a:off x="1487488" y="3797636"/>
            <a:ext cx="1670606" cy="169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E564DC-2898-A480-AFC0-576C50012D81}"/>
              </a:ext>
            </a:extLst>
          </p:cNvPr>
          <p:cNvSpPr/>
          <p:nvPr/>
        </p:nvSpPr>
        <p:spPr bwMode="white">
          <a:xfrm>
            <a:off x="1091428" y="5958519"/>
            <a:ext cx="2828571" cy="45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81C3347-C0A7-7683-2A7F-2FB22E958E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775279"/>
            <a:ext cx="9361040" cy="3022357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5E24FF00-B9CD-2FA2-C3D6-55EDB622AB90}"/>
              </a:ext>
            </a:extLst>
          </p:cNvPr>
          <p:cNvSpPr/>
          <p:nvPr/>
        </p:nvSpPr>
        <p:spPr>
          <a:xfrm>
            <a:off x="911424" y="1134898"/>
            <a:ext cx="2066666" cy="2195550"/>
          </a:xfrm>
          <a:prstGeom prst="ellipse">
            <a:avLst/>
          </a:prstGeom>
          <a:noFill/>
          <a:ln w="190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91069F5-5221-8C7C-9F4F-FBEEB7E234F6}"/>
              </a:ext>
            </a:extLst>
          </p:cNvPr>
          <p:cNvSpPr/>
          <p:nvPr/>
        </p:nvSpPr>
        <p:spPr>
          <a:xfrm>
            <a:off x="3290722" y="1340768"/>
            <a:ext cx="2066666" cy="1800200"/>
          </a:xfrm>
          <a:prstGeom prst="ellipse">
            <a:avLst/>
          </a:prstGeom>
          <a:noFill/>
          <a:ln w="190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9B7CA43-1777-8E9C-37A7-E42626023B42}"/>
              </a:ext>
            </a:extLst>
          </p:cNvPr>
          <p:cNvSpPr/>
          <p:nvPr/>
        </p:nvSpPr>
        <p:spPr>
          <a:xfrm>
            <a:off x="7464152" y="1332573"/>
            <a:ext cx="2066666" cy="1800200"/>
          </a:xfrm>
          <a:prstGeom prst="ellipse">
            <a:avLst/>
          </a:prstGeom>
          <a:noFill/>
          <a:ln w="190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49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6AF53-2E28-2BA1-A10B-56E0D181E5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5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4CD215-B291-BA5B-0528-DD9F3DF0FC5A}"/>
              </a:ext>
            </a:extLst>
          </p:cNvPr>
          <p:cNvSpPr/>
          <p:nvPr/>
        </p:nvSpPr>
        <p:spPr bwMode="white">
          <a:xfrm>
            <a:off x="8065757" y="5094000"/>
            <a:ext cx="1456564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F22492-69CE-A632-BAE3-C2741CDE53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7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12AD38-E317-19FE-7A40-24EFD002619D}"/>
              </a:ext>
            </a:extLst>
          </p:cNvPr>
          <p:cNvSpPr/>
          <p:nvPr/>
        </p:nvSpPr>
        <p:spPr bwMode="white">
          <a:xfrm>
            <a:off x="8472380" y="2221008"/>
            <a:ext cx="1009523" cy="4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89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7B5A5-3396-AF23-A279-C6E7DBD4A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95"/>
          <a:stretch/>
        </p:blipFill>
        <p:spPr>
          <a:xfrm>
            <a:off x="720000" y="972000"/>
            <a:ext cx="8325429" cy="166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DF2C045-211B-01DE-447C-DF70D33F8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24944"/>
            <a:ext cx="7416824" cy="3737844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3139F91-E37F-5C82-F372-33809E308707}"/>
              </a:ext>
            </a:extLst>
          </p:cNvPr>
          <p:cNvCxnSpPr>
            <a:cxnSpLocks/>
          </p:cNvCxnSpPr>
          <p:nvPr/>
        </p:nvCxnSpPr>
        <p:spPr>
          <a:xfrm>
            <a:off x="5807968" y="3851900"/>
            <a:ext cx="1512168" cy="216938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16354DE-FD48-BE44-0ED2-113F45E36CF4}"/>
              </a:ext>
            </a:extLst>
          </p:cNvPr>
          <p:cNvCxnSpPr>
            <a:cxnSpLocks/>
          </p:cNvCxnSpPr>
          <p:nvPr/>
        </p:nvCxnSpPr>
        <p:spPr>
          <a:xfrm>
            <a:off x="5638800" y="4826260"/>
            <a:ext cx="1681336" cy="110334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3963F91-E809-0B55-0C77-BA60B15EB791}"/>
              </a:ext>
            </a:extLst>
          </p:cNvPr>
          <p:cNvCxnSpPr>
            <a:cxnSpLocks/>
          </p:cNvCxnSpPr>
          <p:nvPr/>
        </p:nvCxnSpPr>
        <p:spPr>
          <a:xfrm flipV="1">
            <a:off x="5638800" y="3563868"/>
            <a:ext cx="1897360" cy="236421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607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76E550-0333-EC31-286A-2864585ED3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B4EEB1-BD7C-1599-D5F3-5742B12BB258}"/>
              </a:ext>
            </a:extLst>
          </p:cNvPr>
          <p:cNvSpPr/>
          <p:nvPr/>
        </p:nvSpPr>
        <p:spPr bwMode="white">
          <a:xfrm>
            <a:off x="4958095" y="5387869"/>
            <a:ext cx="561904" cy="48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3C90C2-B573-EED9-C171-3921696D65EF}"/>
              </a:ext>
            </a:extLst>
          </p:cNvPr>
          <p:cNvSpPr/>
          <p:nvPr/>
        </p:nvSpPr>
        <p:spPr bwMode="white">
          <a:xfrm>
            <a:off x="7577142" y="5387869"/>
            <a:ext cx="561904" cy="49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3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A2014-3036-513C-0C62-4CFD520730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5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E780A54-AC52-185A-530A-526C86DC2F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149080"/>
            <a:ext cx="2016224" cy="197239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99EDDC6-C404-DF9C-71DE-9B142A98EB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4171084"/>
            <a:ext cx="2016224" cy="197239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0A4EC0A-B884-D728-65DA-D96AAAB3FE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4171084"/>
            <a:ext cx="2016224" cy="197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33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52731E-D626-179F-45D8-D3CCEC7557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4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5881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34E44-F4B5-2260-FC19-E9F7A7D3DA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9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FA9DF3-D1FE-01E3-D00F-737D50E7F45A}"/>
              </a:ext>
            </a:extLst>
          </p:cNvPr>
          <p:cNvSpPr/>
          <p:nvPr/>
        </p:nvSpPr>
        <p:spPr bwMode="white">
          <a:xfrm>
            <a:off x="7955841" y="1083917"/>
            <a:ext cx="999590" cy="45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2769F0-3000-286F-8B37-6E080662BB73}"/>
              </a:ext>
            </a:extLst>
          </p:cNvPr>
          <p:cNvSpPr/>
          <p:nvPr/>
        </p:nvSpPr>
        <p:spPr bwMode="white">
          <a:xfrm>
            <a:off x="1197416" y="2061326"/>
            <a:ext cx="977211" cy="4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AD046A-EA09-07DE-14ED-45E5EDEE4C6F}"/>
              </a:ext>
            </a:extLst>
          </p:cNvPr>
          <p:cNvSpPr/>
          <p:nvPr/>
        </p:nvSpPr>
        <p:spPr bwMode="white">
          <a:xfrm>
            <a:off x="8455636" y="3038735"/>
            <a:ext cx="499795" cy="45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351EC4-06E1-12BD-35B3-5A8C4B7268C4}"/>
              </a:ext>
            </a:extLst>
          </p:cNvPr>
          <p:cNvSpPr/>
          <p:nvPr/>
        </p:nvSpPr>
        <p:spPr bwMode="white">
          <a:xfrm>
            <a:off x="1234714" y="4008683"/>
            <a:ext cx="499795" cy="45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A0F0EA-3522-8CFB-0AFA-42D60BC5FD49}"/>
              </a:ext>
            </a:extLst>
          </p:cNvPr>
          <p:cNvSpPr/>
          <p:nvPr/>
        </p:nvSpPr>
        <p:spPr bwMode="white">
          <a:xfrm>
            <a:off x="6904033" y="5112932"/>
            <a:ext cx="1380031" cy="45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7DF177-A5E2-4550-DFBC-B975D57519D4}"/>
              </a:ext>
            </a:extLst>
          </p:cNvPr>
          <p:cNvSpPr/>
          <p:nvPr/>
        </p:nvSpPr>
        <p:spPr bwMode="white">
          <a:xfrm>
            <a:off x="6904033" y="6217181"/>
            <a:ext cx="977211" cy="45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65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ADF12-77FE-6F09-64AE-8B3AE5F8B5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99016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2023-12-20T17:08:41Z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