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03" autoAdjust="0"/>
    <p:restoredTop sz="94660"/>
  </p:normalViewPr>
  <p:slideViewPr>
    <p:cSldViewPr showGuides="1">
      <p:cViewPr varScale="1">
        <p:scale>
          <a:sx n="64" d="100"/>
          <a:sy n="64" d="100"/>
        </p:scale>
        <p:origin x="3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767E51E-77C9-5A13-4B68-175DE16FCC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4095" y="3057571"/>
            <a:ext cx="7323809" cy="74285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D4AB60-6012-824D-E490-9066D2DB84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390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0BC65D-D3DD-3130-0084-CC6C171F0F2D}"/>
              </a:ext>
            </a:extLst>
          </p:cNvPr>
          <p:cNvSpPr/>
          <p:nvPr/>
        </p:nvSpPr>
        <p:spPr bwMode="white">
          <a:xfrm>
            <a:off x="4011354" y="4376881"/>
            <a:ext cx="619978" cy="401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708C79-9D2B-3D54-6341-C40AE51DB1E5}"/>
              </a:ext>
            </a:extLst>
          </p:cNvPr>
          <p:cNvSpPr/>
          <p:nvPr/>
        </p:nvSpPr>
        <p:spPr bwMode="white">
          <a:xfrm>
            <a:off x="8387671" y="4376881"/>
            <a:ext cx="619978" cy="401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B47C110-64A3-C2C1-777C-25697662680A}"/>
              </a:ext>
            </a:extLst>
          </p:cNvPr>
          <p:cNvSpPr/>
          <p:nvPr/>
        </p:nvSpPr>
        <p:spPr bwMode="white">
          <a:xfrm>
            <a:off x="2279576" y="5444900"/>
            <a:ext cx="936104" cy="128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68A6024-0B81-E099-4AFD-561EDA784887}"/>
              </a:ext>
            </a:extLst>
          </p:cNvPr>
          <p:cNvSpPr/>
          <p:nvPr/>
        </p:nvSpPr>
        <p:spPr bwMode="white">
          <a:xfrm>
            <a:off x="7895334" y="5444900"/>
            <a:ext cx="936103" cy="128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9907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B0090D-9A90-798A-4FA2-BA9E8A3611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275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A22B1D-988B-6A6D-38AB-ACCD6F7C9FCE}"/>
              </a:ext>
            </a:extLst>
          </p:cNvPr>
          <p:cNvSpPr/>
          <p:nvPr/>
        </p:nvSpPr>
        <p:spPr bwMode="white">
          <a:xfrm>
            <a:off x="3759123" y="4772682"/>
            <a:ext cx="399539" cy="255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E178C12-F3F3-886E-7F44-BB24ED6E19AD}"/>
              </a:ext>
            </a:extLst>
          </p:cNvPr>
          <p:cNvSpPr/>
          <p:nvPr/>
        </p:nvSpPr>
        <p:spPr bwMode="white">
          <a:xfrm>
            <a:off x="1695925" y="5139645"/>
            <a:ext cx="183395" cy="255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26829E2-EFB0-8BA8-0B1D-57CCF728C39C}"/>
              </a:ext>
            </a:extLst>
          </p:cNvPr>
          <p:cNvSpPr/>
          <p:nvPr/>
        </p:nvSpPr>
        <p:spPr bwMode="white">
          <a:xfrm>
            <a:off x="3759123" y="5133092"/>
            <a:ext cx="399539" cy="255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620A586-BA23-669B-66A7-77798194B177}"/>
              </a:ext>
            </a:extLst>
          </p:cNvPr>
          <p:cNvSpPr/>
          <p:nvPr/>
        </p:nvSpPr>
        <p:spPr bwMode="white">
          <a:xfrm>
            <a:off x="1519079" y="5526266"/>
            <a:ext cx="576385" cy="262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BBCEEA3-CE92-1686-71C9-D43B5B12C5B1}"/>
              </a:ext>
            </a:extLst>
          </p:cNvPr>
          <p:cNvSpPr/>
          <p:nvPr/>
        </p:nvSpPr>
        <p:spPr bwMode="white">
          <a:xfrm>
            <a:off x="3687074" y="5526266"/>
            <a:ext cx="576385" cy="262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5F351B7-24B1-F6C5-A8C1-485220110974}"/>
              </a:ext>
            </a:extLst>
          </p:cNvPr>
          <p:cNvSpPr/>
          <p:nvPr/>
        </p:nvSpPr>
        <p:spPr bwMode="white">
          <a:xfrm>
            <a:off x="1571478" y="6338825"/>
            <a:ext cx="851478" cy="307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74F8741-2EA9-9FFE-74BA-F502106783AD}"/>
              </a:ext>
            </a:extLst>
          </p:cNvPr>
          <p:cNvSpPr/>
          <p:nvPr/>
        </p:nvSpPr>
        <p:spPr bwMode="white">
          <a:xfrm>
            <a:off x="4532003" y="6338825"/>
            <a:ext cx="353691" cy="307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5AE6F38-09DE-D8C4-E1E1-632CCC583722}"/>
              </a:ext>
            </a:extLst>
          </p:cNvPr>
          <p:cNvSpPr/>
          <p:nvPr/>
        </p:nvSpPr>
        <p:spPr bwMode="white">
          <a:xfrm>
            <a:off x="4957742" y="6338825"/>
            <a:ext cx="445388" cy="288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ABE83F-2916-E962-D279-12E7369AFC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9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BA252C-5726-FB41-EB5D-96B62F56FE95}"/>
              </a:ext>
            </a:extLst>
          </p:cNvPr>
          <p:cNvSpPr/>
          <p:nvPr/>
        </p:nvSpPr>
        <p:spPr bwMode="white">
          <a:xfrm>
            <a:off x="4091428" y="1172028"/>
            <a:ext cx="285714" cy="409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8A6721-6CF2-9AC7-122A-C9A6CAE7901F}"/>
              </a:ext>
            </a:extLst>
          </p:cNvPr>
          <p:cNvSpPr/>
          <p:nvPr/>
        </p:nvSpPr>
        <p:spPr bwMode="white">
          <a:xfrm>
            <a:off x="7662857" y="1505408"/>
            <a:ext cx="1409523" cy="44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34E010-4D7F-A4B9-130F-89EE13E088F1}"/>
              </a:ext>
            </a:extLst>
          </p:cNvPr>
          <p:cNvSpPr/>
          <p:nvPr/>
        </p:nvSpPr>
        <p:spPr bwMode="white">
          <a:xfrm>
            <a:off x="3681904" y="1857838"/>
            <a:ext cx="1123809" cy="419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172DBC-BCBF-18DD-FD98-235F8C2A09C4}"/>
              </a:ext>
            </a:extLst>
          </p:cNvPr>
          <p:cNvSpPr/>
          <p:nvPr/>
        </p:nvSpPr>
        <p:spPr bwMode="white">
          <a:xfrm>
            <a:off x="4053333" y="3134208"/>
            <a:ext cx="342857" cy="409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CEFD3C-574A-18E6-9951-1C8E527646BB}"/>
              </a:ext>
            </a:extLst>
          </p:cNvPr>
          <p:cNvSpPr/>
          <p:nvPr/>
        </p:nvSpPr>
        <p:spPr bwMode="white">
          <a:xfrm>
            <a:off x="7662857" y="3467588"/>
            <a:ext cx="1428571" cy="43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21DD7AB-C0E2-B196-610A-6AD74674DBDB}"/>
              </a:ext>
            </a:extLst>
          </p:cNvPr>
          <p:cNvSpPr/>
          <p:nvPr/>
        </p:nvSpPr>
        <p:spPr bwMode="white">
          <a:xfrm>
            <a:off x="3681904" y="3820019"/>
            <a:ext cx="1123809" cy="419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BDCBCF7-9C39-2835-32C7-A1F2DC0C431D}"/>
              </a:ext>
            </a:extLst>
          </p:cNvPr>
          <p:cNvSpPr/>
          <p:nvPr/>
        </p:nvSpPr>
        <p:spPr bwMode="white">
          <a:xfrm>
            <a:off x="4339047" y="5086863"/>
            <a:ext cx="885714" cy="419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582D82F-0105-EA04-A734-E3CF13D4BC5B}"/>
              </a:ext>
            </a:extLst>
          </p:cNvPr>
          <p:cNvSpPr/>
          <p:nvPr/>
        </p:nvSpPr>
        <p:spPr bwMode="white">
          <a:xfrm>
            <a:off x="8215238" y="5429769"/>
            <a:ext cx="876190" cy="43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8C54D93-5446-4AC8-8B5A-98937D7E69BC}"/>
              </a:ext>
            </a:extLst>
          </p:cNvPr>
          <p:cNvSpPr/>
          <p:nvPr/>
        </p:nvSpPr>
        <p:spPr bwMode="white">
          <a:xfrm>
            <a:off x="4234285" y="5782199"/>
            <a:ext cx="1123809" cy="419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767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A28F81-4E87-7F2E-F8A9-D241AAE1D8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2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55DA37-558F-1F8E-439C-4D546BAD5CF8}"/>
              </a:ext>
            </a:extLst>
          </p:cNvPr>
          <p:cNvSpPr/>
          <p:nvPr/>
        </p:nvSpPr>
        <p:spPr bwMode="white">
          <a:xfrm>
            <a:off x="8958095" y="1620736"/>
            <a:ext cx="828571" cy="352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7A74FC-3F06-305A-42A9-AB6BFA4AFEDF}"/>
              </a:ext>
            </a:extLst>
          </p:cNvPr>
          <p:cNvSpPr/>
          <p:nvPr/>
        </p:nvSpPr>
        <p:spPr bwMode="white">
          <a:xfrm>
            <a:off x="8824761" y="2336254"/>
            <a:ext cx="1076190" cy="362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EAD314-CC2A-86E0-9EBC-AA1603624EA6}"/>
              </a:ext>
            </a:extLst>
          </p:cNvPr>
          <p:cNvSpPr/>
          <p:nvPr/>
        </p:nvSpPr>
        <p:spPr bwMode="white">
          <a:xfrm>
            <a:off x="4758095" y="2841886"/>
            <a:ext cx="704761" cy="352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261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FB0DFB-7F91-F62A-20DD-61C8DC5938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4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BD1A8A-A43E-6492-CA02-DFD1076A0209}"/>
              </a:ext>
            </a:extLst>
          </p:cNvPr>
          <p:cNvSpPr/>
          <p:nvPr/>
        </p:nvSpPr>
        <p:spPr bwMode="white">
          <a:xfrm>
            <a:off x="5015238" y="2811071"/>
            <a:ext cx="1257142" cy="447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7625DB7-B6DE-A84C-94FD-6FE080496BDA}"/>
              </a:ext>
            </a:extLst>
          </p:cNvPr>
          <p:cNvSpPr/>
          <p:nvPr/>
        </p:nvSpPr>
        <p:spPr bwMode="white">
          <a:xfrm>
            <a:off x="4700952" y="4106997"/>
            <a:ext cx="333333" cy="41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8B9DB67-54C8-2041-291D-ECF8D77539AC}"/>
              </a:ext>
            </a:extLst>
          </p:cNvPr>
          <p:cNvSpPr/>
          <p:nvPr/>
        </p:nvSpPr>
        <p:spPr bwMode="white">
          <a:xfrm>
            <a:off x="6862857" y="4106997"/>
            <a:ext cx="333333" cy="409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B6F8A52-89D6-3CAE-3070-6E96CDCC24D1}"/>
              </a:ext>
            </a:extLst>
          </p:cNvPr>
          <p:cNvSpPr/>
          <p:nvPr/>
        </p:nvSpPr>
        <p:spPr bwMode="white">
          <a:xfrm>
            <a:off x="6539047" y="5393394"/>
            <a:ext cx="1276191" cy="447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418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2CCD09-39EF-9738-B4F0-8C8F804681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214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77C3ED-A997-F5CF-239E-0284A17B6956}"/>
              </a:ext>
            </a:extLst>
          </p:cNvPr>
          <p:cNvSpPr/>
          <p:nvPr/>
        </p:nvSpPr>
        <p:spPr bwMode="white">
          <a:xfrm>
            <a:off x="2993633" y="5685442"/>
            <a:ext cx="416963" cy="369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A730D9-93E7-59E9-CA33-3EF13F7DCB55}"/>
              </a:ext>
            </a:extLst>
          </p:cNvPr>
          <p:cNvSpPr/>
          <p:nvPr/>
        </p:nvSpPr>
        <p:spPr bwMode="white">
          <a:xfrm>
            <a:off x="3505004" y="5693311"/>
            <a:ext cx="275353" cy="33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6E185A5-FEB3-EDA5-51B5-263FE0E8F1C0}"/>
              </a:ext>
            </a:extLst>
          </p:cNvPr>
          <p:cNvSpPr/>
          <p:nvPr/>
        </p:nvSpPr>
        <p:spPr bwMode="white">
          <a:xfrm>
            <a:off x="7060998" y="5693311"/>
            <a:ext cx="778857" cy="361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526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849F45-A060-04F5-122D-CFF92517BF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640" y="908720"/>
            <a:ext cx="75886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82C32D-D743-3235-E2BE-6082AD1E43E9}"/>
              </a:ext>
            </a:extLst>
          </p:cNvPr>
          <p:cNvSpPr/>
          <p:nvPr/>
        </p:nvSpPr>
        <p:spPr bwMode="white">
          <a:xfrm>
            <a:off x="5900472" y="5315789"/>
            <a:ext cx="890028" cy="314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1E1C35-02D9-29F6-0AE7-D590958CC3D2}"/>
              </a:ext>
            </a:extLst>
          </p:cNvPr>
          <p:cNvSpPr/>
          <p:nvPr/>
        </p:nvSpPr>
        <p:spPr bwMode="white">
          <a:xfrm>
            <a:off x="7660453" y="5322487"/>
            <a:ext cx="863260" cy="30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2D7882-A817-C91F-A4E0-A86DED53949A}"/>
              </a:ext>
            </a:extLst>
          </p:cNvPr>
          <p:cNvSpPr/>
          <p:nvPr/>
        </p:nvSpPr>
        <p:spPr bwMode="white">
          <a:xfrm>
            <a:off x="5900472" y="5972161"/>
            <a:ext cx="890028" cy="314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15883B-DC91-6A5E-FBE0-22D4846FC8EA}"/>
              </a:ext>
            </a:extLst>
          </p:cNvPr>
          <p:cNvSpPr/>
          <p:nvPr/>
        </p:nvSpPr>
        <p:spPr bwMode="white">
          <a:xfrm>
            <a:off x="7526614" y="5972161"/>
            <a:ext cx="1110862" cy="314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2387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858E2D-6A79-6CD3-3DD0-9B3A37B723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277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B828E0-CE50-A4BF-86AA-CAA416EABBB2}"/>
              </a:ext>
            </a:extLst>
          </p:cNvPr>
          <p:cNvSpPr/>
          <p:nvPr/>
        </p:nvSpPr>
        <p:spPr bwMode="white">
          <a:xfrm>
            <a:off x="7242669" y="3637725"/>
            <a:ext cx="834379" cy="290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7C6F0F-E6AF-E13D-D480-601FAA3E58CC}"/>
              </a:ext>
            </a:extLst>
          </p:cNvPr>
          <p:cNvSpPr/>
          <p:nvPr/>
        </p:nvSpPr>
        <p:spPr bwMode="white">
          <a:xfrm>
            <a:off x="7242669" y="4443979"/>
            <a:ext cx="827123" cy="290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4989413-DA06-EC87-72B0-2318284FDDB0}"/>
              </a:ext>
            </a:extLst>
          </p:cNvPr>
          <p:cNvSpPr/>
          <p:nvPr/>
        </p:nvSpPr>
        <p:spPr bwMode="white">
          <a:xfrm>
            <a:off x="7242669" y="5257498"/>
            <a:ext cx="834379" cy="290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50C7279-CEF0-6198-A175-10FB82FB0832}"/>
              </a:ext>
            </a:extLst>
          </p:cNvPr>
          <p:cNvSpPr/>
          <p:nvPr/>
        </p:nvSpPr>
        <p:spPr bwMode="white">
          <a:xfrm>
            <a:off x="7366012" y="6071016"/>
            <a:ext cx="609459" cy="290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709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C189B1-E87F-21E8-86D0-54EAEC4FB0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758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D6246C-4C6A-0414-7B2F-1E46BABAF33E}"/>
              </a:ext>
            </a:extLst>
          </p:cNvPr>
          <p:cNvSpPr/>
          <p:nvPr/>
        </p:nvSpPr>
        <p:spPr bwMode="white">
          <a:xfrm>
            <a:off x="4595384" y="4633613"/>
            <a:ext cx="689269" cy="323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C6D77A-047C-FB3F-811A-51EDE316830D}"/>
              </a:ext>
            </a:extLst>
          </p:cNvPr>
          <p:cNvSpPr/>
          <p:nvPr/>
        </p:nvSpPr>
        <p:spPr bwMode="white">
          <a:xfrm>
            <a:off x="4841552" y="5450435"/>
            <a:ext cx="907304" cy="330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D44FBF7-7785-1025-7C63-47BB3A8DF91B}"/>
              </a:ext>
            </a:extLst>
          </p:cNvPr>
          <p:cNvSpPr/>
          <p:nvPr/>
        </p:nvSpPr>
        <p:spPr bwMode="white">
          <a:xfrm>
            <a:off x="5045519" y="6274298"/>
            <a:ext cx="689269" cy="330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360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2023-12-20T12:06:23Z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