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68" autoAdjust="0"/>
    <p:restoredTop sz="94660"/>
  </p:normalViewPr>
  <p:slideViewPr>
    <p:cSldViewPr showGuides="1">
      <p:cViewPr>
        <p:scale>
          <a:sx n="60" d="100"/>
          <a:sy n="60" d="100"/>
        </p:scale>
        <p:origin x="61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2F287B-0324-55B1-4179-C93CCD79B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666" y="3086143"/>
            <a:ext cx="8266667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E0E01-0ADC-B7BE-53D6-8088606FA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3A8D8-FF0B-A946-5793-38B6A492D95E}"/>
              </a:ext>
            </a:extLst>
          </p:cNvPr>
          <p:cNvSpPr/>
          <p:nvPr/>
        </p:nvSpPr>
        <p:spPr bwMode="white">
          <a:xfrm>
            <a:off x="7253612" y="2655287"/>
            <a:ext cx="569283" cy="28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0C1C4A-6507-5F22-619B-B6A185909BF4}"/>
              </a:ext>
            </a:extLst>
          </p:cNvPr>
          <p:cNvSpPr/>
          <p:nvPr/>
        </p:nvSpPr>
        <p:spPr bwMode="white">
          <a:xfrm>
            <a:off x="7248128" y="3861048"/>
            <a:ext cx="52608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63E725-FE7A-0C9B-0FC3-0176F5128E48}"/>
              </a:ext>
            </a:extLst>
          </p:cNvPr>
          <p:cNvSpPr/>
          <p:nvPr/>
        </p:nvSpPr>
        <p:spPr bwMode="white">
          <a:xfrm>
            <a:off x="2130069" y="5416931"/>
            <a:ext cx="569282" cy="28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EE8E62-A77E-6130-1A49-80EBB980DD7E}"/>
              </a:ext>
            </a:extLst>
          </p:cNvPr>
          <p:cNvSpPr/>
          <p:nvPr/>
        </p:nvSpPr>
        <p:spPr bwMode="white">
          <a:xfrm>
            <a:off x="6027465" y="5452000"/>
            <a:ext cx="560524" cy="28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015FFA-D437-B145-AC77-0FDE5F9B5C5E}"/>
              </a:ext>
            </a:extLst>
          </p:cNvPr>
          <p:cNvSpPr/>
          <p:nvPr/>
        </p:nvSpPr>
        <p:spPr bwMode="white">
          <a:xfrm>
            <a:off x="1969513" y="3801910"/>
            <a:ext cx="526087" cy="92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17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A5B5F-8E02-26AC-0FFB-D596ECD51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AD9992-C08F-4A75-3B1D-F76F58D5C5CA}"/>
              </a:ext>
            </a:extLst>
          </p:cNvPr>
          <p:cNvSpPr/>
          <p:nvPr/>
        </p:nvSpPr>
        <p:spPr bwMode="white">
          <a:xfrm>
            <a:off x="1691428" y="1515801"/>
            <a:ext cx="600000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7CEB18-791D-56E1-BEE0-6511BF805C4A}"/>
              </a:ext>
            </a:extLst>
          </p:cNvPr>
          <p:cNvSpPr/>
          <p:nvPr/>
        </p:nvSpPr>
        <p:spPr bwMode="white">
          <a:xfrm>
            <a:off x="4367619" y="1563503"/>
            <a:ext cx="600000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9FF7BE-F35B-FC68-F859-D78169835696}"/>
              </a:ext>
            </a:extLst>
          </p:cNvPr>
          <p:cNvSpPr/>
          <p:nvPr/>
        </p:nvSpPr>
        <p:spPr bwMode="white">
          <a:xfrm>
            <a:off x="5853333" y="1563503"/>
            <a:ext cx="600000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7CE5C4-6F11-5500-E10A-96A1C2E88958}"/>
              </a:ext>
            </a:extLst>
          </p:cNvPr>
          <p:cNvSpPr/>
          <p:nvPr/>
        </p:nvSpPr>
        <p:spPr bwMode="white">
          <a:xfrm>
            <a:off x="7815238" y="1563503"/>
            <a:ext cx="628571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1E305E-90FD-7C7B-CA8D-052DDCCC50D9}"/>
              </a:ext>
            </a:extLst>
          </p:cNvPr>
          <p:cNvSpPr/>
          <p:nvPr/>
        </p:nvSpPr>
        <p:spPr bwMode="white">
          <a:xfrm>
            <a:off x="3148571" y="2899157"/>
            <a:ext cx="619047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946CC5-8036-61C3-4B82-11F7D6DDF513}"/>
              </a:ext>
            </a:extLst>
          </p:cNvPr>
          <p:cNvSpPr/>
          <p:nvPr/>
        </p:nvSpPr>
        <p:spPr bwMode="white">
          <a:xfrm>
            <a:off x="5043809" y="3996301"/>
            <a:ext cx="704761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644A8A-CD92-773D-7E9B-BDF9BE04E100}"/>
              </a:ext>
            </a:extLst>
          </p:cNvPr>
          <p:cNvSpPr/>
          <p:nvPr/>
        </p:nvSpPr>
        <p:spPr bwMode="white">
          <a:xfrm>
            <a:off x="3520000" y="4568724"/>
            <a:ext cx="685714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6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00DCB-5C88-BF14-E149-BACD737A22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3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F8EB81-BD48-9EB7-92B4-F5CF27A113AD}"/>
              </a:ext>
            </a:extLst>
          </p:cNvPr>
          <p:cNvSpPr/>
          <p:nvPr/>
        </p:nvSpPr>
        <p:spPr bwMode="white">
          <a:xfrm>
            <a:off x="1343472" y="5988041"/>
            <a:ext cx="4968552" cy="75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54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A4CA0-A12B-2585-1531-FA25E73BE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672B2-EB0E-7EA5-A5F3-6A8069D61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35FCA-0FFF-A630-9A3F-6AE71789BE87}"/>
              </a:ext>
            </a:extLst>
          </p:cNvPr>
          <p:cNvSpPr/>
          <p:nvPr/>
        </p:nvSpPr>
        <p:spPr bwMode="white">
          <a:xfrm>
            <a:off x="5884673" y="1341704"/>
            <a:ext cx="391598" cy="5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5BDEAC-65D4-FC17-54B3-AA7EC4236C1C}"/>
              </a:ext>
            </a:extLst>
          </p:cNvPr>
          <p:cNvSpPr/>
          <p:nvPr/>
        </p:nvSpPr>
        <p:spPr bwMode="white">
          <a:xfrm>
            <a:off x="5995503" y="1814926"/>
            <a:ext cx="199493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22986-2735-694F-1E31-A8D5F7F6E106}"/>
              </a:ext>
            </a:extLst>
          </p:cNvPr>
          <p:cNvSpPr/>
          <p:nvPr/>
        </p:nvSpPr>
        <p:spPr bwMode="white">
          <a:xfrm>
            <a:off x="5899450" y="2265966"/>
            <a:ext cx="398987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1E9F1F-DFC4-F815-EA13-5600BAEE13D1}"/>
              </a:ext>
            </a:extLst>
          </p:cNvPr>
          <p:cNvSpPr/>
          <p:nvPr/>
        </p:nvSpPr>
        <p:spPr bwMode="white">
          <a:xfrm>
            <a:off x="4532548" y="2879676"/>
            <a:ext cx="229048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1B4912-02C6-9AC7-F96B-940CBFCF4AC4}"/>
              </a:ext>
            </a:extLst>
          </p:cNvPr>
          <p:cNvSpPr/>
          <p:nvPr/>
        </p:nvSpPr>
        <p:spPr bwMode="white">
          <a:xfrm>
            <a:off x="6158053" y="2857494"/>
            <a:ext cx="495040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0219D4-01D8-E11E-A1CF-80E2CE618DAB}"/>
              </a:ext>
            </a:extLst>
          </p:cNvPr>
          <p:cNvSpPr/>
          <p:nvPr/>
        </p:nvSpPr>
        <p:spPr bwMode="white">
          <a:xfrm>
            <a:off x="5995503" y="3522962"/>
            <a:ext cx="199493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47B58B-DFD9-3BC7-A07A-EDE7A22C4C8B}"/>
              </a:ext>
            </a:extLst>
          </p:cNvPr>
          <p:cNvSpPr/>
          <p:nvPr/>
        </p:nvSpPr>
        <p:spPr bwMode="white">
          <a:xfrm>
            <a:off x="5803398" y="3974002"/>
            <a:ext cx="591092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CF845E-92C9-93B0-F217-4D96060CE4A3}"/>
              </a:ext>
            </a:extLst>
          </p:cNvPr>
          <p:cNvSpPr/>
          <p:nvPr/>
        </p:nvSpPr>
        <p:spPr bwMode="white">
          <a:xfrm>
            <a:off x="4562103" y="4565530"/>
            <a:ext cx="229048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2B8B8C-B78A-C47C-67BB-C3E1318BD746}"/>
              </a:ext>
            </a:extLst>
          </p:cNvPr>
          <p:cNvSpPr/>
          <p:nvPr/>
        </p:nvSpPr>
        <p:spPr bwMode="white">
          <a:xfrm>
            <a:off x="6054612" y="4550741"/>
            <a:ext cx="687145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1D36A7-E35C-2C94-4229-E306CB64BB81}"/>
              </a:ext>
            </a:extLst>
          </p:cNvPr>
          <p:cNvSpPr/>
          <p:nvPr/>
        </p:nvSpPr>
        <p:spPr bwMode="white">
          <a:xfrm>
            <a:off x="5980726" y="5223604"/>
            <a:ext cx="199493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8CF50E-6CD0-E7EC-284B-803C7F688169}"/>
              </a:ext>
            </a:extLst>
          </p:cNvPr>
          <p:cNvSpPr/>
          <p:nvPr/>
        </p:nvSpPr>
        <p:spPr bwMode="white">
          <a:xfrm>
            <a:off x="5699956" y="5674644"/>
            <a:ext cx="783197" cy="27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084925-36FB-2073-D63F-8ECEEF7C7975}"/>
              </a:ext>
            </a:extLst>
          </p:cNvPr>
          <p:cNvSpPr/>
          <p:nvPr/>
        </p:nvSpPr>
        <p:spPr bwMode="white">
          <a:xfrm>
            <a:off x="4584269" y="6229201"/>
            <a:ext cx="229048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18897B-D097-4DA1-3887-9429A4CDAE77}"/>
              </a:ext>
            </a:extLst>
          </p:cNvPr>
          <p:cNvSpPr/>
          <p:nvPr/>
        </p:nvSpPr>
        <p:spPr bwMode="white">
          <a:xfrm>
            <a:off x="5965948" y="6251383"/>
            <a:ext cx="871861" cy="27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02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21525-3D61-7CA6-ADB0-D07B22278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7A881-89E0-1879-FCFC-FA5E87D8E9D6}"/>
              </a:ext>
            </a:extLst>
          </p:cNvPr>
          <p:cNvSpPr/>
          <p:nvPr/>
        </p:nvSpPr>
        <p:spPr bwMode="white">
          <a:xfrm>
            <a:off x="2279576" y="3068960"/>
            <a:ext cx="151216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707FBC-1703-D58E-CA27-107DD3FA8962}"/>
              </a:ext>
            </a:extLst>
          </p:cNvPr>
          <p:cNvSpPr/>
          <p:nvPr/>
        </p:nvSpPr>
        <p:spPr bwMode="white">
          <a:xfrm>
            <a:off x="5434284" y="3068960"/>
            <a:ext cx="1669827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6B838E-5EEB-2411-8FFE-18126586656D}"/>
              </a:ext>
            </a:extLst>
          </p:cNvPr>
          <p:cNvSpPr/>
          <p:nvPr/>
        </p:nvSpPr>
        <p:spPr bwMode="white">
          <a:xfrm>
            <a:off x="4799857" y="4941168"/>
            <a:ext cx="1669826" cy="9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D15CD5-7848-11AE-184E-70EC92A5F0BE}"/>
              </a:ext>
            </a:extLst>
          </p:cNvPr>
          <p:cNvSpPr/>
          <p:nvPr/>
        </p:nvSpPr>
        <p:spPr bwMode="white">
          <a:xfrm>
            <a:off x="7680176" y="4941168"/>
            <a:ext cx="1872208" cy="9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5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36E0C-EFE8-28A1-3CEF-DECAFBB8F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4F7524-D520-F49D-F0E4-AE27A404F85D}"/>
              </a:ext>
            </a:extLst>
          </p:cNvPr>
          <p:cNvSpPr/>
          <p:nvPr/>
        </p:nvSpPr>
        <p:spPr bwMode="white">
          <a:xfrm>
            <a:off x="2272380" y="2698136"/>
            <a:ext cx="619047" cy="4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4217C3-EC57-0348-7F80-74F2F2B8121E}"/>
              </a:ext>
            </a:extLst>
          </p:cNvPr>
          <p:cNvSpPr/>
          <p:nvPr/>
        </p:nvSpPr>
        <p:spPr bwMode="white">
          <a:xfrm>
            <a:off x="4583832" y="3861049"/>
            <a:ext cx="2880320" cy="85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8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394D3-5760-DAFE-E368-9ED4BCF927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40AB28-FD8E-1CED-7225-0F0F5D209B5B}"/>
              </a:ext>
            </a:extLst>
          </p:cNvPr>
          <p:cNvSpPr/>
          <p:nvPr/>
        </p:nvSpPr>
        <p:spPr bwMode="white">
          <a:xfrm>
            <a:off x="5462857" y="1229496"/>
            <a:ext cx="333333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E9CE28-5592-12EC-8867-8FFABCFDD185}"/>
              </a:ext>
            </a:extLst>
          </p:cNvPr>
          <p:cNvSpPr/>
          <p:nvPr/>
        </p:nvSpPr>
        <p:spPr bwMode="white">
          <a:xfrm>
            <a:off x="2386666" y="2536052"/>
            <a:ext cx="1238095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475355-3982-DBF4-4625-A22CD2BD85AE}"/>
              </a:ext>
            </a:extLst>
          </p:cNvPr>
          <p:cNvSpPr/>
          <p:nvPr/>
        </p:nvSpPr>
        <p:spPr bwMode="white">
          <a:xfrm>
            <a:off x="2386666" y="3823534"/>
            <a:ext cx="1238095" cy="4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7135BC-788D-FD50-3E9F-776192C48669}"/>
              </a:ext>
            </a:extLst>
          </p:cNvPr>
          <p:cNvSpPr/>
          <p:nvPr/>
        </p:nvSpPr>
        <p:spPr bwMode="white">
          <a:xfrm>
            <a:off x="8329523" y="3823534"/>
            <a:ext cx="638096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07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54E00-4047-0F6E-F2B5-24F90C7C98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7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44E75F-CBB7-1DFB-9FBE-684765621E08}"/>
              </a:ext>
            </a:extLst>
          </p:cNvPr>
          <p:cNvSpPr/>
          <p:nvPr/>
        </p:nvSpPr>
        <p:spPr bwMode="white">
          <a:xfrm>
            <a:off x="8700952" y="3109828"/>
            <a:ext cx="1561904" cy="4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04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6461D-B93A-5610-0F80-3B8D020F3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25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7B617C-B67E-7E3D-F04D-73E559BB4CF5}"/>
              </a:ext>
            </a:extLst>
          </p:cNvPr>
          <p:cNvSpPr/>
          <p:nvPr/>
        </p:nvSpPr>
        <p:spPr bwMode="white">
          <a:xfrm>
            <a:off x="4690969" y="5027427"/>
            <a:ext cx="282487" cy="34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C1A66F-F07F-AD6B-CF23-992F22CAFA22}"/>
              </a:ext>
            </a:extLst>
          </p:cNvPr>
          <p:cNvSpPr/>
          <p:nvPr/>
        </p:nvSpPr>
        <p:spPr bwMode="white">
          <a:xfrm>
            <a:off x="3181678" y="6021088"/>
            <a:ext cx="540762" cy="35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A20912F-0275-3BB8-1F3E-AFE43E463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204864"/>
            <a:ext cx="2304256" cy="196961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77B1C23-E910-F00B-660D-7FDE1CF88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204863"/>
            <a:ext cx="2304256" cy="196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44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783B5-FE09-7EDC-84BA-96C967AA8B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BCDA1-DC8D-0023-3E9A-0556A61F26AD}"/>
              </a:ext>
            </a:extLst>
          </p:cNvPr>
          <p:cNvSpPr/>
          <p:nvPr/>
        </p:nvSpPr>
        <p:spPr bwMode="white">
          <a:xfrm>
            <a:off x="9710476" y="1324867"/>
            <a:ext cx="333333" cy="41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BDCE59-7A9C-7AA8-D3B0-3C72F54052BE}"/>
              </a:ext>
            </a:extLst>
          </p:cNvPr>
          <p:cNvSpPr/>
          <p:nvPr/>
        </p:nvSpPr>
        <p:spPr bwMode="white">
          <a:xfrm>
            <a:off x="2148571" y="2660040"/>
            <a:ext cx="542857" cy="1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18D01C-231C-E928-A605-84D345A473CA}"/>
              </a:ext>
            </a:extLst>
          </p:cNvPr>
          <p:cNvSpPr/>
          <p:nvPr/>
        </p:nvSpPr>
        <p:spPr bwMode="white">
          <a:xfrm>
            <a:off x="9939047" y="2497912"/>
            <a:ext cx="333333" cy="4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6E19D9-96CD-E1F8-133F-F2602C0A501C}"/>
              </a:ext>
            </a:extLst>
          </p:cNvPr>
          <p:cNvSpPr/>
          <p:nvPr/>
        </p:nvSpPr>
        <p:spPr bwMode="white">
          <a:xfrm>
            <a:off x="3015238" y="3670957"/>
            <a:ext cx="1238095" cy="4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2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2023-12-20T12:15:59Z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