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93" r:id="rId4"/>
    <p:sldId id="392" r:id="rId5"/>
    <p:sldId id="391" r:id="rId6"/>
    <p:sldId id="390" r:id="rId7"/>
    <p:sldId id="388" r:id="rId8"/>
    <p:sldId id="387" r:id="rId9"/>
    <p:sldId id="386" r:id="rId10"/>
    <p:sldId id="385" r:id="rId11"/>
    <p:sldId id="384" r:id="rId12"/>
    <p:sldId id="383" r:id="rId13"/>
    <p:sldId id="381" r:id="rId14"/>
    <p:sldId id="379" r:id="rId15"/>
    <p:sldId id="378" r:id="rId16"/>
    <p:sldId id="377" r:id="rId17"/>
    <p:sldId id="375" r:id="rId18"/>
    <p:sldId id="373" r:id="rId19"/>
    <p:sldId id="372" r:id="rId20"/>
    <p:sldId id="371" r:id="rId21"/>
    <p:sldId id="369" r:id="rId22"/>
    <p:sldId id="368" r:id="rId23"/>
    <p:sldId id="367" r:id="rId24"/>
    <p:sldId id="366" r:id="rId25"/>
    <p:sldId id="365" r:id="rId26"/>
    <p:sldId id="364" r:id="rId2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6000" y="3008503"/>
            <a:ext cx="7200000" cy="8409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31966B-7D79-F1B0-20FD-191609781E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68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92C33E-51EE-EDE6-156E-6525F5DF2AC8}"/>
              </a:ext>
            </a:extLst>
          </p:cNvPr>
          <p:cNvSpPr/>
          <p:nvPr/>
        </p:nvSpPr>
        <p:spPr bwMode="auto">
          <a:xfrm>
            <a:off x="5120000" y="1657244"/>
            <a:ext cx="1209523" cy="305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9A93EE-63AD-1692-97F3-ABA675F2C565}"/>
              </a:ext>
            </a:extLst>
          </p:cNvPr>
          <p:cNvSpPr/>
          <p:nvPr/>
        </p:nvSpPr>
        <p:spPr bwMode="auto">
          <a:xfrm>
            <a:off x="7910476" y="2410238"/>
            <a:ext cx="1209523" cy="295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317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99FA7C-10A6-B98F-0E7F-71CEAD64F1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" b="1681"/>
          <a:stretch/>
        </p:blipFill>
        <p:spPr>
          <a:xfrm>
            <a:off x="720000" y="755827"/>
            <a:ext cx="9900000" cy="6064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8F61C34-B91A-270F-A9C6-0204FE13D14B}"/>
              </a:ext>
            </a:extLst>
          </p:cNvPr>
          <p:cNvSpPr/>
          <p:nvPr/>
        </p:nvSpPr>
        <p:spPr bwMode="auto">
          <a:xfrm>
            <a:off x="2981900" y="3496271"/>
            <a:ext cx="5850404" cy="9408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792BD2B-6BBF-158D-2F6F-8118ED7338B4}"/>
              </a:ext>
            </a:extLst>
          </p:cNvPr>
          <p:cNvSpPr/>
          <p:nvPr/>
        </p:nvSpPr>
        <p:spPr bwMode="auto">
          <a:xfrm>
            <a:off x="3341940" y="4581128"/>
            <a:ext cx="304209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911CDD5-D419-AC3B-3E56-AEACA1F660F4}"/>
              </a:ext>
            </a:extLst>
          </p:cNvPr>
          <p:cNvSpPr/>
          <p:nvPr/>
        </p:nvSpPr>
        <p:spPr bwMode="auto">
          <a:xfrm>
            <a:off x="2955266" y="5242278"/>
            <a:ext cx="3860814" cy="490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911CDD5-D419-AC3B-3E56-AEACA1F660F4}"/>
              </a:ext>
            </a:extLst>
          </p:cNvPr>
          <p:cNvSpPr/>
          <p:nvPr/>
        </p:nvSpPr>
        <p:spPr bwMode="auto">
          <a:xfrm>
            <a:off x="2981900" y="5785658"/>
            <a:ext cx="4626268" cy="1034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56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8" grpId="0" animBg="1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B3FB13-9AA5-A1B4-A2D1-336359F85B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56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7AC13D-B7F2-1FB4-987B-591E70AF296C}"/>
              </a:ext>
            </a:extLst>
          </p:cNvPr>
          <p:cNvSpPr/>
          <p:nvPr/>
        </p:nvSpPr>
        <p:spPr bwMode="auto">
          <a:xfrm>
            <a:off x="1339047" y="3284984"/>
            <a:ext cx="540000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CD180B-0E01-F728-2D0D-61A5D480716B}"/>
              </a:ext>
            </a:extLst>
          </p:cNvPr>
          <p:cNvSpPr/>
          <p:nvPr/>
        </p:nvSpPr>
        <p:spPr bwMode="auto">
          <a:xfrm>
            <a:off x="2351584" y="4097271"/>
            <a:ext cx="7992888" cy="11319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E3F0AAAA-C490-05CB-9E38-B4A01CCCF96C}"/>
              </a:ext>
            </a:extLst>
          </p:cNvPr>
          <p:cNvSpPr/>
          <p:nvPr/>
        </p:nvSpPr>
        <p:spPr bwMode="auto">
          <a:xfrm>
            <a:off x="1339047" y="5373216"/>
            <a:ext cx="8476190" cy="811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494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2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D491DE-5192-C946-B706-C9DA07D9AA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06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6258D47-41E5-B4DE-A373-3BBE0C905554}"/>
              </a:ext>
            </a:extLst>
          </p:cNvPr>
          <p:cNvSpPr/>
          <p:nvPr/>
        </p:nvSpPr>
        <p:spPr bwMode="auto">
          <a:xfrm>
            <a:off x="1329522" y="2636912"/>
            <a:ext cx="6638685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8AC2D5E-02C2-8D4C-1B22-1AAB1F785DD3}"/>
              </a:ext>
            </a:extLst>
          </p:cNvPr>
          <p:cNvSpPr/>
          <p:nvPr/>
        </p:nvSpPr>
        <p:spPr bwMode="auto">
          <a:xfrm>
            <a:off x="2495600" y="3717032"/>
            <a:ext cx="2592287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F0EFE0F-C449-A11B-222D-C9B802659E18}"/>
              </a:ext>
            </a:extLst>
          </p:cNvPr>
          <p:cNvSpPr/>
          <p:nvPr/>
        </p:nvSpPr>
        <p:spPr bwMode="auto">
          <a:xfrm>
            <a:off x="2351584" y="4365104"/>
            <a:ext cx="1728192" cy="469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6242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060C80-A7D8-0E37-35DC-77A2438349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57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2EFCA96-A236-08A8-9D10-62030A445079}"/>
              </a:ext>
            </a:extLst>
          </p:cNvPr>
          <p:cNvSpPr/>
          <p:nvPr/>
        </p:nvSpPr>
        <p:spPr bwMode="auto">
          <a:xfrm>
            <a:off x="1199456" y="1988840"/>
            <a:ext cx="6336704" cy="864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46989FC-4A50-2D28-E77D-E9F525987BD9}"/>
              </a:ext>
            </a:extLst>
          </p:cNvPr>
          <p:cNvSpPr/>
          <p:nvPr/>
        </p:nvSpPr>
        <p:spPr bwMode="auto">
          <a:xfrm>
            <a:off x="2567608" y="3068960"/>
            <a:ext cx="2160240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3F093A6-23CA-177C-BBDA-DF450DA2E671}"/>
              </a:ext>
            </a:extLst>
          </p:cNvPr>
          <p:cNvSpPr/>
          <p:nvPr/>
        </p:nvSpPr>
        <p:spPr bwMode="auto">
          <a:xfrm>
            <a:off x="2495600" y="3645024"/>
            <a:ext cx="1440160" cy="440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826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5E46B0-D8C3-45E8-3046-8B046A6DDD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04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18086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272FBF-E0C3-3439-2F1D-DDAC58BBA7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84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43424F-B2DD-5831-3948-87A74BD9C30B}"/>
              </a:ext>
            </a:extLst>
          </p:cNvPr>
          <p:cNvSpPr/>
          <p:nvPr/>
        </p:nvSpPr>
        <p:spPr bwMode="auto">
          <a:xfrm>
            <a:off x="681904" y="951970"/>
            <a:ext cx="8190476" cy="495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6E6FCA-8CD5-EB8E-3F77-6F620EC64AE7}"/>
              </a:ext>
            </a:extLst>
          </p:cNvPr>
          <p:cNvSpPr/>
          <p:nvPr/>
        </p:nvSpPr>
        <p:spPr bwMode="auto">
          <a:xfrm>
            <a:off x="681904" y="1781629"/>
            <a:ext cx="6350200" cy="495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6115079-7986-9AF9-4EE3-FE574CD6B0EB}"/>
              </a:ext>
            </a:extLst>
          </p:cNvPr>
          <p:cNvSpPr/>
          <p:nvPr/>
        </p:nvSpPr>
        <p:spPr bwMode="auto">
          <a:xfrm>
            <a:off x="681904" y="2611287"/>
            <a:ext cx="2190476" cy="305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2A76211-F41E-F27C-77E2-6957F7E8E3E9}"/>
              </a:ext>
            </a:extLst>
          </p:cNvPr>
          <p:cNvSpPr/>
          <p:nvPr/>
        </p:nvSpPr>
        <p:spPr bwMode="auto">
          <a:xfrm>
            <a:off x="681904" y="3269292"/>
            <a:ext cx="6657142" cy="486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738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2A2EE0-DC27-1B31-3F0A-A0464809BE2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"/>
          <a:stretch/>
        </p:blipFill>
        <p:spPr>
          <a:xfrm>
            <a:off x="720000" y="783444"/>
            <a:ext cx="9065693" cy="3475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3D273D0D-8FCC-8155-E7C9-FAC7708A0C4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56" b="6676"/>
          <a:stretch/>
        </p:blipFill>
        <p:spPr>
          <a:xfrm>
            <a:off x="1271464" y="4259188"/>
            <a:ext cx="8280920" cy="2532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922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1D6AEB-24E1-8F8F-BF6B-0893134E3B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84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600D15-E288-4348-C16D-CEC061A0E501}"/>
              </a:ext>
            </a:extLst>
          </p:cNvPr>
          <p:cNvSpPr/>
          <p:nvPr/>
        </p:nvSpPr>
        <p:spPr bwMode="auto">
          <a:xfrm>
            <a:off x="681904" y="885229"/>
            <a:ext cx="4533333" cy="343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5F6C76-74B7-54A0-83C3-5C25BF434DE9}"/>
              </a:ext>
            </a:extLst>
          </p:cNvPr>
          <p:cNvSpPr/>
          <p:nvPr/>
        </p:nvSpPr>
        <p:spPr bwMode="auto">
          <a:xfrm>
            <a:off x="681904" y="1533837"/>
            <a:ext cx="3447619" cy="343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528BB9-E28B-E4B7-39F2-D80F475690EF}"/>
              </a:ext>
            </a:extLst>
          </p:cNvPr>
          <p:cNvSpPr/>
          <p:nvPr/>
        </p:nvSpPr>
        <p:spPr bwMode="auto">
          <a:xfrm>
            <a:off x="681904" y="2191984"/>
            <a:ext cx="3447619" cy="333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6437A53-D6DF-FD48-9AAE-14F2461BC950}"/>
              </a:ext>
            </a:extLst>
          </p:cNvPr>
          <p:cNvSpPr/>
          <p:nvPr/>
        </p:nvSpPr>
        <p:spPr bwMode="auto">
          <a:xfrm>
            <a:off x="681904" y="2840592"/>
            <a:ext cx="3447619" cy="333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BB7C4F6-9E88-65D0-288E-3B0B9521CAE1}"/>
              </a:ext>
            </a:extLst>
          </p:cNvPr>
          <p:cNvSpPr/>
          <p:nvPr/>
        </p:nvSpPr>
        <p:spPr bwMode="auto">
          <a:xfrm>
            <a:off x="681904" y="3498739"/>
            <a:ext cx="3447619" cy="333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B56E9D1-D9BB-6B6A-66A8-312B2189538A}"/>
              </a:ext>
            </a:extLst>
          </p:cNvPr>
          <p:cNvSpPr/>
          <p:nvPr/>
        </p:nvSpPr>
        <p:spPr bwMode="auto">
          <a:xfrm>
            <a:off x="681904" y="4156886"/>
            <a:ext cx="3447619" cy="333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F388155-DB77-B54F-1992-AA75AB9DA2D1}"/>
              </a:ext>
            </a:extLst>
          </p:cNvPr>
          <p:cNvSpPr/>
          <p:nvPr/>
        </p:nvSpPr>
        <p:spPr bwMode="auto">
          <a:xfrm>
            <a:off x="681904" y="4815033"/>
            <a:ext cx="7502328" cy="352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B76C678-5B2F-CA5A-3BEF-54D8A19C720D}"/>
              </a:ext>
            </a:extLst>
          </p:cNvPr>
          <p:cNvSpPr/>
          <p:nvPr/>
        </p:nvSpPr>
        <p:spPr bwMode="auto">
          <a:xfrm>
            <a:off x="681904" y="5492256"/>
            <a:ext cx="6971428" cy="305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88C402D-32E5-167B-F835-12270C08B187}"/>
              </a:ext>
            </a:extLst>
          </p:cNvPr>
          <p:cNvSpPr/>
          <p:nvPr/>
        </p:nvSpPr>
        <p:spPr bwMode="auto">
          <a:xfrm>
            <a:off x="681904" y="6131326"/>
            <a:ext cx="5933333" cy="343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891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9DF10D-077E-8969-DA7C-C1559B9358F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" b="1815"/>
          <a:stretch/>
        </p:blipFill>
        <p:spPr>
          <a:xfrm>
            <a:off x="719999" y="764697"/>
            <a:ext cx="9720000" cy="6048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51A2A0-5A5F-4AA5-7668-B917C1658CED}"/>
              </a:ext>
            </a:extLst>
          </p:cNvPr>
          <p:cNvSpPr/>
          <p:nvPr/>
        </p:nvSpPr>
        <p:spPr bwMode="auto">
          <a:xfrm>
            <a:off x="6384032" y="4509120"/>
            <a:ext cx="1800200" cy="468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25FC91-711C-EA7F-D166-B674352F230A}"/>
              </a:ext>
            </a:extLst>
          </p:cNvPr>
          <p:cNvSpPr/>
          <p:nvPr/>
        </p:nvSpPr>
        <p:spPr bwMode="auto">
          <a:xfrm>
            <a:off x="6384032" y="5085184"/>
            <a:ext cx="1800200" cy="450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88A2AF-C83C-D77E-604F-A9FBCE2F2016}"/>
              </a:ext>
            </a:extLst>
          </p:cNvPr>
          <p:cNvSpPr/>
          <p:nvPr/>
        </p:nvSpPr>
        <p:spPr bwMode="auto">
          <a:xfrm>
            <a:off x="6384032" y="5661248"/>
            <a:ext cx="1800200" cy="440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351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3AE7CC-9C65-70C3-2384-37CD13DE8A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34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8A0680-2E81-340F-247D-8CEF4E4C78DD}"/>
              </a:ext>
            </a:extLst>
          </p:cNvPr>
          <p:cNvSpPr/>
          <p:nvPr/>
        </p:nvSpPr>
        <p:spPr bwMode="auto">
          <a:xfrm>
            <a:off x="10560496" y="1052736"/>
            <a:ext cx="5760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EB2F074-9CFD-D5CF-2EFB-21CCE064F1A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63"/>
          <a:stretch/>
        </p:blipFill>
        <p:spPr>
          <a:xfrm>
            <a:off x="720000" y="3162632"/>
            <a:ext cx="10800000" cy="3578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8A0680-2E81-340F-247D-8CEF4E4C78DD}"/>
              </a:ext>
            </a:extLst>
          </p:cNvPr>
          <p:cNvSpPr/>
          <p:nvPr/>
        </p:nvSpPr>
        <p:spPr bwMode="auto">
          <a:xfrm>
            <a:off x="10560496" y="4699972"/>
            <a:ext cx="5760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BFA94F-764C-E826-BDF3-1E1366D147D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7"/>
          <a:stretch/>
        </p:blipFill>
        <p:spPr>
          <a:xfrm>
            <a:off x="719999" y="826850"/>
            <a:ext cx="10800000" cy="5943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A01578-937A-7EAD-1EC7-4E7CB7052540}"/>
              </a:ext>
            </a:extLst>
          </p:cNvPr>
          <p:cNvSpPr/>
          <p:nvPr/>
        </p:nvSpPr>
        <p:spPr bwMode="auto">
          <a:xfrm>
            <a:off x="679932" y="4279771"/>
            <a:ext cx="7228140" cy="507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771F65-7E55-474B-9B88-375EBC82CAB2}"/>
              </a:ext>
            </a:extLst>
          </p:cNvPr>
          <p:cNvSpPr/>
          <p:nvPr/>
        </p:nvSpPr>
        <p:spPr bwMode="auto">
          <a:xfrm>
            <a:off x="679932" y="4983438"/>
            <a:ext cx="9520524" cy="490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4B6E97B-C67B-8088-2383-FE7CF27CCB8D}"/>
              </a:ext>
            </a:extLst>
          </p:cNvPr>
          <p:cNvSpPr/>
          <p:nvPr/>
        </p:nvSpPr>
        <p:spPr bwMode="auto">
          <a:xfrm>
            <a:off x="682900" y="5669782"/>
            <a:ext cx="7573340" cy="495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1B77419-F938-55E8-85F5-EBE557B9BE1F}"/>
              </a:ext>
            </a:extLst>
          </p:cNvPr>
          <p:cNvSpPr/>
          <p:nvPr/>
        </p:nvSpPr>
        <p:spPr bwMode="auto">
          <a:xfrm>
            <a:off x="719998" y="6237312"/>
            <a:ext cx="9120417" cy="533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034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E29A8D-3BD0-5432-52CE-D7B8EDBBAD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15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16409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64AAAD-CAA9-7D07-2EC9-8A002421F4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45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93667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C2584D-CFC6-78BF-D6BF-2DEA8E9E28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25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F719C3-CC91-A99C-07D9-ECE5FC844F00}"/>
              </a:ext>
            </a:extLst>
          </p:cNvPr>
          <p:cNvSpPr/>
          <p:nvPr/>
        </p:nvSpPr>
        <p:spPr bwMode="auto">
          <a:xfrm>
            <a:off x="681904" y="970927"/>
            <a:ext cx="3504761" cy="323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A3E22F-DEFA-374F-C7B5-0816A76A8030}"/>
              </a:ext>
            </a:extLst>
          </p:cNvPr>
          <p:cNvSpPr/>
          <p:nvPr/>
        </p:nvSpPr>
        <p:spPr bwMode="auto">
          <a:xfrm>
            <a:off x="2495600" y="1656981"/>
            <a:ext cx="1500589" cy="266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A0546C9-D892-E101-4ECB-CFA59CC2E421}"/>
              </a:ext>
            </a:extLst>
          </p:cNvPr>
          <p:cNvSpPr/>
          <p:nvPr/>
        </p:nvSpPr>
        <p:spPr bwMode="auto">
          <a:xfrm>
            <a:off x="2495600" y="2323978"/>
            <a:ext cx="1233923" cy="266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9352E55-9E93-5A9B-1C55-D67409B87735}"/>
              </a:ext>
            </a:extLst>
          </p:cNvPr>
          <p:cNvSpPr/>
          <p:nvPr/>
        </p:nvSpPr>
        <p:spPr bwMode="auto">
          <a:xfrm>
            <a:off x="681904" y="2962390"/>
            <a:ext cx="7646344" cy="485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AEF0CD5-5E25-1D0C-7A94-512C7FBD0552}"/>
              </a:ext>
            </a:extLst>
          </p:cNvPr>
          <p:cNvSpPr/>
          <p:nvPr/>
        </p:nvSpPr>
        <p:spPr bwMode="auto">
          <a:xfrm>
            <a:off x="681904" y="3717032"/>
            <a:ext cx="5630120" cy="436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257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1" grpId="0" animBg="1"/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D87A0B-35DC-DDA6-6FDD-C9B306262C2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" b="4135"/>
          <a:stretch/>
        </p:blipFill>
        <p:spPr>
          <a:xfrm>
            <a:off x="719999" y="836703"/>
            <a:ext cx="9900000" cy="5955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94848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8CB666-F173-223D-35DF-1A9A279105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77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18EB84-E54C-81BD-2784-70D1A768F582}"/>
              </a:ext>
            </a:extLst>
          </p:cNvPr>
          <p:cNvSpPr/>
          <p:nvPr/>
        </p:nvSpPr>
        <p:spPr bwMode="auto">
          <a:xfrm>
            <a:off x="2927648" y="1628800"/>
            <a:ext cx="864096" cy="864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2F75934-FC84-37A2-75D8-87889052D34A}"/>
              </a:ext>
            </a:extLst>
          </p:cNvPr>
          <p:cNvSpPr/>
          <p:nvPr/>
        </p:nvSpPr>
        <p:spPr bwMode="auto">
          <a:xfrm>
            <a:off x="4511824" y="1628801"/>
            <a:ext cx="720080" cy="868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0296AE4-B7A3-C86C-A066-7E5983ADD994}"/>
              </a:ext>
            </a:extLst>
          </p:cNvPr>
          <p:cNvSpPr/>
          <p:nvPr/>
        </p:nvSpPr>
        <p:spPr bwMode="auto">
          <a:xfrm>
            <a:off x="3215680" y="2780929"/>
            <a:ext cx="792087" cy="9173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74B4C20-5C92-A2DA-2244-2CDB6AA57385}"/>
              </a:ext>
            </a:extLst>
          </p:cNvPr>
          <p:cNvSpPr/>
          <p:nvPr/>
        </p:nvSpPr>
        <p:spPr bwMode="auto">
          <a:xfrm>
            <a:off x="5015880" y="2780929"/>
            <a:ext cx="720080" cy="917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1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647FC6-69B2-1795-83C7-EDB9DD2460E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"/>
          <a:stretch/>
        </p:blipFill>
        <p:spPr>
          <a:xfrm>
            <a:off x="720000" y="773576"/>
            <a:ext cx="9288000" cy="6035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87198F2-4787-EFEC-97B6-8287A12F7D25}"/>
              </a:ext>
            </a:extLst>
          </p:cNvPr>
          <p:cNvSpPr/>
          <p:nvPr/>
        </p:nvSpPr>
        <p:spPr bwMode="auto">
          <a:xfrm>
            <a:off x="720000" y="3284984"/>
            <a:ext cx="8832384" cy="1872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99A03C6-DFB8-A21C-61DF-55044BB96CF9}"/>
              </a:ext>
            </a:extLst>
          </p:cNvPr>
          <p:cNvSpPr/>
          <p:nvPr/>
        </p:nvSpPr>
        <p:spPr bwMode="auto">
          <a:xfrm>
            <a:off x="1671436" y="5157192"/>
            <a:ext cx="2048300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4850E278-FDA5-33F9-1806-F23C0A22C62B}"/>
              </a:ext>
            </a:extLst>
          </p:cNvPr>
          <p:cNvSpPr/>
          <p:nvPr/>
        </p:nvSpPr>
        <p:spPr bwMode="auto">
          <a:xfrm>
            <a:off x="1701961" y="6021288"/>
            <a:ext cx="1441711" cy="787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762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1" grpId="0" animBg="1"/>
      <p:bldP spid="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11FDB8-A061-BD49-5F13-3E109D5C2C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27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5B88B5-5B7D-D4EF-D00E-7ADC8FAA558C}"/>
              </a:ext>
            </a:extLst>
          </p:cNvPr>
          <p:cNvSpPr/>
          <p:nvPr/>
        </p:nvSpPr>
        <p:spPr bwMode="auto">
          <a:xfrm>
            <a:off x="10672380" y="971137"/>
            <a:ext cx="342858" cy="295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8EE3DF-499C-1C3F-968B-791252F8B9D6}"/>
              </a:ext>
            </a:extLst>
          </p:cNvPr>
          <p:cNvSpPr/>
          <p:nvPr/>
        </p:nvSpPr>
        <p:spPr bwMode="auto">
          <a:xfrm>
            <a:off x="10710476" y="3165928"/>
            <a:ext cx="276190" cy="295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6303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4C2BA5-733A-766A-C69E-FE1E829DF3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80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A7B7AC-1FBE-C177-EF22-150B91725284}"/>
              </a:ext>
            </a:extLst>
          </p:cNvPr>
          <p:cNvSpPr/>
          <p:nvPr/>
        </p:nvSpPr>
        <p:spPr bwMode="auto">
          <a:xfrm>
            <a:off x="10691428" y="1705219"/>
            <a:ext cx="304761" cy="295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5458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D1CC68-8CAF-DE6E-D03D-665F476C6F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60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4788A4-00D9-C965-982E-89662D4440B1}"/>
              </a:ext>
            </a:extLst>
          </p:cNvPr>
          <p:cNvSpPr/>
          <p:nvPr/>
        </p:nvSpPr>
        <p:spPr bwMode="auto">
          <a:xfrm>
            <a:off x="10560496" y="908720"/>
            <a:ext cx="576064" cy="50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FD38790-C0B9-1072-7D39-0EB3B945416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061"/>
          <a:stretch/>
        </p:blipFill>
        <p:spPr>
          <a:xfrm>
            <a:off x="720000" y="4077072"/>
            <a:ext cx="10800000" cy="1261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4788A4-00D9-C965-982E-89662D4440B1}"/>
              </a:ext>
            </a:extLst>
          </p:cNvPr>
          <p:cNvSpPr/>
          <p:nvPr/>
        </p:nvSpPr>
        <p:spPr bwMode="auto">
          <a:xfrm>
            <a:off x="10560496" y="4077072"/>
            <a:ext cx="576064" cy="50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29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D38790-C0B9-1072-7D39-0EB3B945416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37"/>
          <a:stretch/>
        </p:blipFill>
        <p:spPr>
          <a:xfrm>
            <a:off x="720000" y="907512"/>
            <a:ext cx="10800000" cy="2233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7482A8-5C38-6D54-CF24-D4EADF8427C3}"/>
              </a:ext>
            </a:extLst>
          </p:cNvPr>
          <p:cNvSpPr/>
          <p:nvPr/>
        </p:nvSpPr>
        <p:spPr bwMode="auto">
          <a:xfrm>
            <a:off x="10560496" y="980728"/>
            <a:ext cx="5760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79670D0-FADF-62EF-18B3-629731C9337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99"/>
          <a:stretch/>
        </p:blipFill>
        <p:spPr>
          <a:xfrm>
            <a:off x="720000" y="3140968"/>
            <a:ext cx="10800000" cy="3456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E7BB90-3DD5-A505-A7E6-CF57A964642B}"/>
              </a:ext>
            </a:extLst>
          </p:cNvPr>
          <p:cNvSpPr/>
          <p:nvPr/>
        </p:nvSpPr>
        <p:spPr bwMode="auto">
          <a:xfrm>
            <a:off x="10560496" y="3933056"/>
            <a:ext cx="576063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355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34A281-46F0-31C8-E8A1-B1CB20200C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01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3EDB7D-D694-6E01-A3A8-F23254D454B3}"/>
              </a:ext>
            </a:extLst>
          </p:cNvPr>
          <p:cNvSpPr/>
          <p:nvPr/>
        </p:nvSpPr>
        <p:spPr bwMode="auto">
          <a:xfrm>
            <a:off x="10488488" y="4581128"/>
            <a:ext cx="648072" cy="648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3825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FC657C-4D4F-D021-A99A-25359FA841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70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4444AE-A6BB-8904-B38C-3FDACFD0EFE7}"/>
              </a:ext>
            </a:extLst>
          </p:cNvPr>
          <p:cNvSpPr/>
          <p:nvPr/>
        </p:nvSpPr>
        <p:spPr bwMode="auto">
          <a:xfrm>
            <a:off x="1805714" y="3966775"/>
            <a:ext cx="942857" cy="295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7BC7EB-9EDB-32EA-D580-8DEB41502EC3}"/>
              </a:ext>
            </a:extLst>
          </p:cNvPr>
          <p:cNvSpPr/>
          <p:nvPr/>
        </p:nvSpPr>
        <p:spPr bwMode="auto">
          <a:xfrm>
            <a:off x="7608168" y="4509121"/>
            <a:ext cx="3240359" cy="552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10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EA05FD-7362-05CA-00F2-D7ADFE7746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15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7A73F5-B63A-4162-2AF8-0BD3AE65892C}"/>
              </a:ext>
            </a:extLst>
          </p:cNvPr>
          <p:cNvSpPr/>
          <p:nvPr/>
        </p:nvSpPr>
        <p:spPr bwMode="auto">
          <a:xfrm>
            <a:off x="8777142" y="2506410"/>
            <a:ext cx="1228571" cy="305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8486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2024-08-12T08:29:28Z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