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362" r:id="rId2"/>
    <p:sldId id="363" r:id="rId3"/>
    <p:sldId id="397" r:id="rId4"/>
    <p:sldId id="396" r:id="rId5"/>
    <p:sldId id="395" r:id="rId6"/>
    <p:sldId id="394" r:id="rId7"/>
    <p:sldId id="393" r:id="rId8"/>
    <p:sldId id="391" r:id="rId9"/>
    <p:sldId id="390" r:id="rId10"/>
    <p:sldId id="389" r:id="rId11"/>
    <p:sldId id="386" r:id="rId12"/>
    <p:sldId id="384" r:id="rId13"/>
    <p:sldId id="382" r:id="rId14"/>
    <p:sldId id="381" r:id="rId15"/>
    <p:sldId id="380" r:id="rId16"/>
    <p:sldId id="378" r:id="rId17"/>
    <p:sldId id="377" r:id="rId18"/>
    <p:sldId id="375" r:id="rId19"/>
    <p:sldId id="374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86CE2-4E3B-40EA-A727-391405C4781B}" type="datetimeFigureOut">
              <a:rPr lang="zh-CN" altLang="en-US" smtClean="0"/>
              <a:t>2024/8/12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45777-BAAF-4F63-B6CA-20FCD61A4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95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45777-BAAF-4F63-B6CA-20FCD61A47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25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3013616"/>
            <a:ext cx="7200000" cy="830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75860-6DF1-384D-734C-A7F9516E76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2966E-7C60-1D21-400A-D1DDE03D4733}"/>
              </a:ext>
            </a:extLst>
          </p:cNvPr>
          <p:cNvSpPr/>
          <p:nvPr/>
        </p:nvSpPr>
        <p:spPr bwMode="auto">
          <a:xfrm>
            <a:off x="1329523" y="2362156"/>
            <a:ext cx="5476190" cy="323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2CEF70-8D36-439D-5490-8B6B4223271C}"/>
              </a:ext>
            </a:extLst>
          </p:cNvPr>
          <p:cNvSpPr/>
          <p:nvPr/>
        </p:nvSpPr>
        <p:spPr bwMode="auto">
          <a:xfrm>
            <a:off x="2495601" y="2924945"/>
            <a:ext cx="268154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BC2BC01-4449-5546-E73A-8B6864819C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5344"/>
            <a:ext cx="10800000" cy="193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F21A0D-F1E6-ECB2-90A6-BC7DE23E6F00}"/>
              </a:ext>
            </a:extLst>
          </p:cNvPr>
          <p:cNvSpPr/>
          <p:nvPr/>
        </p:nvSpPr>
        <p:spPr bwMode="auto">
          <a:xfrm>
            <a:off x="1329523" y="4796496"/>
            <a:ext cx="6523808" cy="35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8ACCBC-FB88-4E35-337D-C0D2AD399519}"/>
              </a:ext>
            </a:extLst>
          </p:cNvPr>
          <p:cNvSpPr/>
          <p:nvPr/>
        </p:nvSpPr>
        <p:spPr bwMode="auto">
          <a:xfrm>
            <a:off x="2643809" y="5445780"/>
            <a:ext cx="1695238" cy="35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62841-8B92-32D1-8A32-DE736F0322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A327ED-3180-62EC-2553-79FB6D78697C}"/>
              </a:ext>
            </a:extLst>
          </p:cNvPr>
          <p:cNvSpPr/>
          <p:nvPr/>
        </p:nvSpPr>
        <p:spPr bwMode="auto">
          <a:xfrm>
            <a:off x="1329523" y="2982349"/>
            <a:ext cx="7457141" cy="324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FBC0D0-6E89-5988-3330-B2D16CF09DD8}"/>
              </a:ext>
            </a:extLst>
          </p:cNvPr>
          <p:cNvSpPr/>
          <p:nvPr/>
        </p:nvSpPr>
        <p:spPr bwMode="auto">
          <a:xfrm>
            <a:off x="1377142" y="3621028"/>
            <a:ext cx="6180952" cy="28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D9899B-717D-BEDC-CC15-8CB1059C835C}"/>
              </a:ext>
            </a:extLst>
          </p:cNvPr>
          <p:cNvSpPr/>
          <p:nvPr/>
        </p:nvSpPr>
        <p:spPr bwMode="auto">
          <a:xfrm>
            <a:off x="1377142" y="4221577"/>
            <a:ext cx="2126570" cy="35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112096-8228-170E-849A-900473F77D32}"/>
              </a:ext>
            </a:extLst>
          </p:cNvPr>
          <p:cNvSpPr/>
          <p:nvPr/>
        </p:nvSpPr>
        <p:spPr bwMode="auto">
          <a:xfrm>
            <a:off x="1377142" y="4797152"/>
            <a:ext cx="10142858" cy="103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1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03F3E-F931-EC68-F44E-FD3D6B97D2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3F376C-0D18-9862-6925-814A24AB2D42}"/>
              </a:ext>
            </a:extLst>
          </p:cNvPr>
          <p:cNvSpPr/>
          <p:nvPr/>
        </p:nvSpPr>
        <p:spPr bwMode="auto">
          <a:xfrm>
            <a:off x="1271464" y="2765893"/>
            <a:ext cx="7877107" cy="35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88453B-1964-8EDE-3DF7-296AAEFE73E2}"/>
              </a:ext>
            </a:extLst>
          </p:cNvPr>
          <p:cNvSpPr/>
          <p:nvPr/>
        </p:nvSpPr>
        <p:spPr bwMode="auto">
          <a:xfrm>
            <a:off x="1271464" y="3284984"/>
            <a:ext cx="6610440" cy="81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D86F8-F424-40CD-EF37-E1DDB1571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754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41911-AFE9-1C5A-1BCA-39A28A8C0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2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8474A-DF8C-A306-9556-6CD7AC7D93FB}"/>
              </a:ext>
            </a:extLst>
          </p:cNvPr>
          <p:cNvSpPr/>
          <p:nvPr/>
        </p:nvSpPr>
        <p:spPr bwMode="auto">
          <a:xfrm>
            <a:off x="681904" y="827999"/>
            <a:ext cx="6998272" cy="46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D5C02-F761-77E3-BF29-32DA0BC12B93}"/>
              </a:ext>
            </a:extLst>
          </p:cNvPr>
          <p:cNvSpPr/>
          <p:nvPr/>
        </p:nvSpPr>
        <p:spPr bwMode="auto">
          <a:xfrm>
            <a:off x="2034285" y="1572077"/>
            <a:ext cx="3533333" cy="35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2F19C0-C372-3B3C-71C3-D86076F2AA99}"/>
              </a:ext>
            </a:extLst>
          </p:cNvPr>
          <p:cNvSpPr/>
          <p:nvPr/>
        </p:nvSpPr>
        <p:spPr bwMode="auto">
          <a:xfrm>
            <a:off x="681904" y="2201682"/>
            <a:ext cx="4333333" cy="333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15A2C-A300-9762-47A2-894523A0680C}"/>
              </a:ext>
            </a:extLst>
          </p:cNvPr>
          <p:cNvSpPr/>
          <p:nvPr/>
        </p:nvSpPr>
        <p:spPr bwMode="auto">
          <a:xfrm>
            <a:off x="681904" y="2850366"/>
            <a:ext cx="2561905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7D960E-6C32-A093-F8C9-013F22833752}"/>
              </a:ext>
            </a:extLst>
          </p:cNvPr>
          <p:cNvSpPr/>
          <p:nvPr/>
        </p:nvSpPr>
        <p:spPr bwMode="auto">
          <a:xfrm>
            <a:off x="681904" y="3429000"/>
            <a:ext cx="519807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F1D6FF-C8A2-520F-0606-98E5975E915F}"/>
              </a:ext>
            </a:extLst>
          </p:cNvPr>
          <p:cNvSpPr/>
          <p:nvPr/>
        </p:nvSpPr>
        <p:spPr bwMode="auto">
          <a:xfrm>
            <a:off x="681904" y="4109576"/>
            <a:ext cx="3952380" cy="30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2668E9-BCBD-B6C2-D960-74E580292A86}"/>
              </a:ext>
            </a:extLst>
          </p:cNvPr>
          <p:cNvSpPr/>
          <p:nvPr/>
        </p:nvSpPr>
        <p:spPr bwMode="auto">
          <a:xfrm>
            <a:off x="720001" y="4748720"/>
            <a:ext cx="2523808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831F56A-E62D-9905-E7EB-4EB9790D26A5}"/>
              </a:ext>
            </a:extLst>
          </p:cNvPr>
          <p:cNvSpPr/>
          <p:nvPr/>
        </p:nvSpPr>
        <p:spPr bwMode="auto">
          <a:xfrm>
            <a:off x="719999" y="5416483"/>
            <a:ext cx="2200000" cy="2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438262-C5AA-AF59-484C-6627B4F02977}"/>
              </a:ext>
            </a:extLst>
          </p:cNvPr>
          <p:cNvSpPr/>
          <p:nvPr/>
        </p:nvSpPr>
        <p:spPr bwMode="auto">
          <a:xfrm>
            <a:off x="719999" y="6055627"/>
            <a:ext cx="1209524" cy="27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2115A2C-A300-9762-47A2-894523A0680C}"/>
              </a:ext>
            </a:extLst>
          </p:cNvPr>
          <p:cNvSpPr/>
          <p:nvPr/>
        </p:nvSpPr>
        <p:spPr bwMode="auto">
          <a:xfrm>
            <a:off x="3243809" y="2850366"/>
            <a:ext cx="1916087" cy="31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2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3" grpId="0" animBg="1"/>
      <p:bldP spid="16" grpId="0" animBg="1"/>
      <p:bldP spid="19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767B9-33D3-8BB5-D7ED-077AEC458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2844D-CCD0-1D63-9C02-64D69170E1B2}"/>
              </a:ext>
            </a:extLst>
          </p:cNvPr>
          <p:cNvSpPr/>
          <p:nvPr/>
        </p:nvSpPr>
        <p:spPr bwMode="auto">
          <a:xfrm>
            <a:off x="1339047" y="2982764"/>
            <a:ext cx="4114285" cy="324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77AB2-16E8-BBF0-8BF0-8D2C83F6720C}"/>
              </a:ext>
            </a:extLst>
          </p:cNvPr>
          <p:cNvSpPr/>
          <p:nvPr/>
        </p:nvSpPr>
        <p:spPr bwMode="auto">
          <a:xfrm>
            <a:off x="1386666" y="3640635"/>
            <a:ext cx="5466666" cy="295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9C0ED-D199-5A22-B266-F512805CF5C1}"/>
              </a:ext>
            </a:extLst>
          </p:cNvPr>
          <p:cNvSpPr/>
          <p:nvPr/>
        </p:nvSpPr>
        <p:spPr bwMode="auto">
          <a:xfrm>
            <a:off x="1386666" y="4241300"/>
            <a:ext cx="5076190" cy="34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972D92-EF49-6E4C-80F0-AB6862E6FADD}"/>
              </a:ext>
            </a:extLst>
          </p:cNvPr>
          <p:cNvSpPr/>
          <p:nvPr/>
        </p:nvSpPr>
        <p:spPr bwMode="auto">
          <a:xfrm>
            <a:off x="1396190" y="4927773"/>
            <a:ext cx="3695238" cy="25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8D4F02-9A0C-8198-E6DA-A62AA23C3DB4}"/>
              </a:ext>
            </a:extLst>
          </p:cNvPr>
          <p:cNvSpPr/>
          <p:nvPr/>
        </p:nvSpPr>
        <p:spPr bwMode="auto">
          <a:xfrm>
            <a:off x="1396190" y="5576110"/>
            <a:ext cx="1514285" cy="26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3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21309-388E-F190-5D9B-BB55CDE81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3E353B-70FF-E248-8966-826F6BCCC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6" r="51328" b="46148"/>
          <a:stretch/>
        </p:blipFill>
        <p:spPr>
          <a:xfrm>
            <a:off x="3491708" y="3645659"/>
            <a:ext cx="5256584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59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0D236-6565-5D7D-736E-096A8DC89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3E353B-70FF-E248-8966-826F6BCCC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46" r="51328" b="4263"/>
          <a:stretch/>
        </p:blipFill>
        <p:spPr>
          <a:xfrm>
            <a:off x="3491708" y="3573016"/>
            <a:ext cx="5256584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07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CB31E-E4B4-212C-C28F-5D9FCF046B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3"/>
          <a:stretch/>
        </p:blipFill>
        <p:spPr>
          <a:xfrm>
            <a:off x="720000" y="836712"/>
            <a:ext cx="10800000" cy="4157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41A20-29DE-C1BA-E662-9D770260674D}"/>
              </a:ext>
            </a:extLst>
          </p:cNvPr>
          <p:cNvSpPr/>
          <p:nvPr/>
        </p:nvSpPr>
        <p:spPr bwMode="auto">
          <a:xfrm>
            <a:off x="3815238" y="2307931"/>
            <a:ext cx="247619" cy="29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DE5C20-2806-2828-4BFB-20A77A0D6BED}"/>
              </a:ext>
            </a:extLst>
          </p:cNvPr>
          <p:cNvSpPr/>
          <p:nvPr/>
        </p:nvSpPr>
        <p:spPr bwMode="auto">
          <a:xfrm>
            <a:off x="8672380" y="3708268"/>
            <a:ext cx="1123809" cy="29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3E353B-70FF-E248-8966-826F6BCCC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6" r="51328" b="4263"/>
          <a:stretch/>
        </p:blipFill>
        <p:spPr>
          <a:xfrm>
            <a:off x="6292221" y="4191881"/>
            <a:ext cx="4760317" cy="260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213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488EB-28F0-8130-8506-681F9B1D70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3"/>
          <a:stretch/>
        </p:blipFill>
        <p:spPr>
          <a:xfrm>
            <a:off x="720000" y="783444"/>
            <a:ext cx="10800000" cy="190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F42CD7-4F9E-9ADD-546C-6EC1A5BAA8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8405"/>
            <a:ext cx="10800000" cy="317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33E353B-70FF-E248-8966-826F6BCCC9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6" r="51328" b="4263"/>
          <a:stretch/>
        </p:blipFill>
        <p:spPr>
          <a:xfrm>
            <a:off x="7104112" y="2641330"/>
            <a:ext cx="4248472" cy="232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9ABF6-1B32-DFE0-0E90-13213EF0D251}"/>
              </a:ext>
            </a:extLst>
          </p:cNvPr>
          <p:cNvSpPr/>
          <p:nvPr/>
        </p:nvSpPr>
        <p:spPr bwMode="auto">
          <a:xfrm>
            <a:off x="720000" y="3573016"/>
            <a:ext cx="49439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59ABF6-1B32-DFE0-0E90-13213EF0D251}"/>
              </a:ext>
            </a:extLst>
          </p:cNvPr>
          <p:cNvSpPr/>
          <p:nvPr/>
        </p:nvSpPr>
        <p:spPr bwMode="auto">
          <a:xfrm>
            <a:off x="720000" y="4239967"/>
            <a:ext cx="27117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59ABF6-1B32-DFE0-0E90-13213EF0D251}"/>
              </a:ext>
            </a:extLst>
          </p:cNvPr>
          <p:cNvSpPr/>
          <p:nvPr/>
        </p:nvSpPr>
        <p:spPr bwMode="auto">
          <a:xfrm>
            <a:off x="720000" y="4969260"/>
            <a:ext cx="9624472" cy="513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59ABF6-1B32-DFE0-0E90-13213EF0D251}"/>
              </a:ext>
            </a:extLst>
          </p:cNvPr>
          <p:cNvSpPr/>
          <p:nvPr/>
        </p:nvSpPr>
        <p:spPr bwMode="auto">
          <a:xfrm>
            <a:off x="720000" y="5528427"/>
            <a:ext cx="45839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79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DA176-9C9B-BE37-6C68-B17502D94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15B50-1316-ED9E-3577-FE2129A3A046}"/>
              </a:ext>
            </a:extLst>
          </p:cNvPr>
          <p:cNvSpPr/>
          <p:nvPr/>
        </p:nvSpPr>
        <p:spPr bwMode="auto">
          <a:xfrm>
            <a:off x="10560496" y="827999"/>
            <a:ext cx="576064" cy="512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EA5D5-6814-10E7-34A6-B095590D170B}"/>
              </a:ext>
            </a:extLst>
          </p:cNvPr>
          <p:cNvSpPr/>
          <p:nvPr/>
        </p:nvSpPr>
        <p:spPr bwMode="auto">
          <a:xfrm>
            <a:off x="10632504" y="3933056"/>
            <a:ext cx="504056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80326-A08A-E859-EB16-E917D22A0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C9618-ED8B-1DE0-5E64-D6B85A755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r="56889" b="5229"/>
          <a:stretch/>
        </p:blipFill>
        <p:spPr>
          <a:xfrm>
            <a:off x="3792040" y="3633274"/>
            <a:ext cx="465592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564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3D7F8-658A-B5AE-377D-B5565F756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C9618-ED8B-1DE0-5E64-D6B85A755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r="56889" b="5229"/>
          <a:stretch/>
        </p:blipFill>
        <p:spPr>
          <a:xfrm>
            <a:off x="3792040" y="3565154"/>
            <a:ext cx="465592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1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CEEBE-D7A5-059E-82BA-42F84974C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6318E-FB7F-BE2B-4360-348DF5763244}"/>
              </a:ext>
            </a:extLst>
          </p:cNvPr>
          <p:cNvSpPr/>
          <p:nvPr/>
        </p:nvSpPr>
        <p:spPr bwMode="auto">
          <a:xfrm>
            <a:off x="681904" y="942541"/>
            <a:ext cx="10123809" cy="106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76659E-125A-FA61-2152-4BAC57C10624}"/>
              </a:ext>
            </a:extLst>
          </p:cNvPr>
          <p:cNvSpPr/>
          <p:nvPr/>
        </p:nvSpPr>
        <p:spPr bwMode="auto">
          <a:xfrm>
            <a:off x="681904" y="2259777"/>
            <a:ext cx="7333333" cy="343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764C0-FBA9-B181-0842-1AE001DEB794}"/>
              </a:ext>
            </a:extLst>
          </p:cNvPr>
          <p:cNvSpPr/>
          <p:nvPr/>
        </p:nvSpPr>
        <p:spPr bwMode="auto">
          <a:xfrm>
            <a:off x="1072380" y="2966121"/>
            <a:ext cx="3666666" cy="324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194CD-C6C6-F294-B0AA-5AEC8971C555}"/>
              </a:ext>
            </a:extLst>
          </p:cNvPr>
          <p:cNvSpPr/>
          <p:nvPr/>
        </p:nvSpPr>
        <p:spPr bwMode="auto">
          <a:xfrm>
            <a:off x="681904" y="3634284"/>
            <a:ext cx="3009523" cy="324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A68CEF-1C61-3676-7874-05D8D8F87C0E}"/>
              </a:ext>
            </a:extLst>
          </p:cNvPr>
          <p:cNvSpPr/>
          <p:nvPr/>
        </p:nvSpPr>
        <p:spPr bwMode="auto">
          <a:xfrm>
            <a:off x="681904" y="4221088"/>
            <a:ext cx="2723809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FFC9618-ED8B-1DE0-5E64-D6B85A755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r="56889" b="5229"/>
          <a:stretch/>
        </p:blipFill>
        <p:spPr>
          <a:xfrm>
            <a:off x="6312024" y="2888940"/>
            <a:ext cx="465592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362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BC0B1-927F-B9A0-7D7E-5ECB27FE1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B706C-D817-A6E0-4775-3E21FA9D31E1}"/>
              </a:ext>
            </a:extLst>
          </p:cNvPr>
          <p:cNvSpPr/>
          <p:nvPr/>
        </p:nvSpPr>
        <p:spPr bwMode="auto">
          <a:xfrm>
            <a:off x="681904" y="913976"/>
            <a:ext cx="3847619" cy="33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DFDED-CFC3-64D8-E9FE-A412D78AEE1E}"/>
              </a:ext>
            </a:extLst>
          </p:cNvPr>
          <p:cNvSpPr/>
          <p:nvPr/>
        </p:nvSpPr>
        <p:spPr bwMode="auto">
          <a:xfrm>
            <a:off x="681904" y="1582687"/>
            <a:ext cx="2980952" cy="31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D22023-A57C-B99B-2DCB-FA6C8CA9952E}"/>
              </a:ext>
            </a:extLst>
          </p:cNvPr>
          <p:cNvSpPr/>
          <p:nvPr/>
        </p:nvSpPr>
        <p:spPr bwMode="auto">
          <a:xfrm>
            <a:off x="681904" y="2222739"/>
            <a:ext cx="2019047" cy="343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B1859D-74CE-700A-AD27-A4C4A54CE73D}"/>
              </a:ext>
            </a:extLst>
          </p:cNvPr>
          <p:cNvSpPr/>
          <p:nvPr/>
        </p:nvSpPr>
        <p:spPr bwMode="auto">
          <a:xfrm>
            <a:off x="623392" y="2862792"/>
            <a:ext cx="9601368" cy="363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FFC9618-ED8B-1DE0-5E64-D6B85A755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r="56889" b="5229"/>
          <a:stretch/>
        </p:blipFill>
        <p:spPr>
          <a:xfrm>
            <a:off x="3792040" y="3429000"/>
            <a:ext cx="465592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10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EDB69-8111-4615-8391-1A4741A1E7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45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D2932-639E-2543-9B7F-51E1AC1A1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26A7C-BB5E-E600-5514-5F2CE473AB1D}"/>
              </a:ext>
            </a:extLst>
          </p:cNvPr>
          <p:cNvSpPr/>
          <p:nvPr/>
        </p:nvSpPr>
        <p:spPr bwMode="auto">
          <a:xfrm>
            <a:off x="1834285" y="1677149"/>
            <a:ext cx="2047619" cy="3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B4C8F-24FA-74C8-9BDA-656DA0B78C21}"/>
              </a:ext>
            </a:extLst>
          </p:cNvPr>
          <p:cNvSpPr/>
          <p:nvPr/>
        </p:nvSpPr>
        <p:spPr bwMode="auto">
          <a:xfrm>
            <a:off x="8424761" y="1677149"/>
            <a:ext cx="1914285" cy="314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9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BE22E-6F14-DC34-069B-829FDE1F8B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EE7A0-2D83-F283-5AA9-A8D665B4C253}"/>
              </a:ext>
            </a:extLst>
          </p:cNvPr>
          <p:cNvSpPr/>
          <p:nvPr/>
        </p:nvSpPr>
        <p:spPr bwMode="auto">
          <a:xfrm>
            <a:off x="681904" y="952025"/>
            <a:ext cx="8000000" cy="32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D58457-D826-52A6-E5FC-3853E5085736}"/>
              </a:ext>
            </a:extLst>
          </p:cNvPr>
          <p:cNvSpPr/>
          <p:nvPr/>
        </p:nvSpPr>
        <p:spPr bwMode="auto">
          <a:xfrm>
            <a:off x="681904" y="1629398"/>
            <a:ext cx="4550000" cy="276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77EE4-7D39-E509-6D2A-31B546C033BE}"/>
              </a:ext>
            </a:extLst>
          </p:cNvPr>
          <p:cNvSpPr/>
          <p:nvPr/>
        </p:nvSpPr>
        <p:spPr bwMode="auto">
          <a:xfrm>
            <a:off x="681904" y="2239988"/>
            <a:ext cx="4142857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DB9E6F-AB59-C731-44DA-FD43D841D8D3}"/>
              </a:ext>
            </a:extLst>
          </p:cNvPr>
          <p:cNvSpPr/>
          <p:nvPr/>
        </p:nvSpPr>
        <p:spPr bwMode="auto">
          <a:xfrm>
            <a:off x="681904" y="2907821"/>
            <a:ext cx="7457142" cy="30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FDAC1F-9A28-7099-07D9-327572BAA06F}"/>
              </a:ext>
            </a:extLst>
          </p:cNvPr>
          <p:cNvSpPr/>
          <p:nvPr/>
        </p:nvSpPr>
        <p:spPr bwMode="auto">
          <a:xfrm>
            <a:off x="681904" y="3575654"/>
            <a:ext cx="4550000" cy="295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F4F088-6658-2CCE-DF51-B023B78AB278}"/>
              </a:ext>
            </a:extLst>
          </p:cNvPr>
          <p:cNvSpPr/>
          <p:nvPr/>
        </p:nvSpPr>
        <p:spPr bwMode="auto">
          <a:xfrm>
            <a:off x="681904" y="4186244"/>
            <a:ext cx="4142857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F77EE4-7D39-E509-6D2A-31B546C033BE}"/>
              </a:ext>
            </a:extLst>
          </p:cNvPr>
          <p:cNvSpPr/>
          <p:nvPr/>
        </p:nvSpPr>
        <p:spPr bwMode="auto">
          <a:xfrm>
            <a:off x="5231904" y="1591235"/>
            <a:ext cx="1728192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F77EE4-7D39-E509-6D2A-31B546C033BE}"/>
              </a:ext>
            </a:extLst>
          </p:cNvPr>
          <p:cNvSpPr/>
          <p:nvPr/>
        </p:nvSpPr>
        <p:spPr bwMode="auto">
          <a:xfrm>
            <a:off x="5255904" y="3527952"/>
            <a:ext cx="1728192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87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26B92-1945-5DCA-097E-411F96BB46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6545A-3E0E-FC1D-DE51-DDC8B64E389F}"/>
              </a:ext>
            </a:extLst>
          </p:cNvPr>
          <p:cNvSpPr/>
          <p:nvPr/>
        </p:nvSpPr>
        <p:spPr bwMode="auto">
          <a:xfrm>
            <a:off x="10632504" y="90872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9FD6AF-8399-BB11-00E2-D5FC2B170E63}"/>
              </a:ext>
            </a:extLst>
          </p:cNvPr>
          <p:cNvSpPr/>
          <p:nvPr/>
        </p:nvSpPr>
        <p:spPr bwMode="auto">
          <a:xfrm>
            <a:off x="10632504" y="299695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2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32F02-8D60-4707-28ED-01526E463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4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1DDACD-CCDB-2060-187B-F8B5F2790326}"/>
              </a:ext>
            </a:extLst>
          </p:cNvPr>
          <p:cNvSpPr/>
          <p:nvPr/>
        </p:nvSpPr>
        <p:spPr bwMode="auto">
          <a:xfrm>
            <a:off x="10560496" y="828000"/>
            <a:ext cx="576064" cy="51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9306F-914E-4AD5-D246-D0B4D8FF87C7}"/>
              </a:ext>
            </a:extLst>
          </p:cNvPr>
          <p:cNvSpPr/>
          <p:nvPr/>
        </p:nvSpPr>
        <p:spPr bwMode="auto">
          <a:xfrm>
            <a:off x="10560496" y="371703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6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5F74E-F16C-B67C-CC1C-2499DF25D9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E1A84-A097-5D6F-BF96-338E6DA7534B}"/>
              </a:ext>
            </a:extLst>
          </p:cNvPr>
          <p:cNvSpPr/>
          <p:nvPr/>
        </p:nvSpPr>
        <p:spPr bwMode="auto">
          <a:xfrm>
            <a:off x="10560496" y="155679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A1E77-5D50-A0D0-45B0-82E2052BF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5EE80-A068-328D-2D5C-CEB18D5D4A55}"/>
              </a:ext>
            </a:extLst>
          </p:cNvPr>
          <p:cNvSpPr/>
          <p:nvPr/>
        </p:nvSpPr>
        <p:spPr bwMode="auto">
          <a:xfrm>
            <a:off x="10560496" y="828000"/>
            <a:ext cx="576064" cy="584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45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A83DC-528A-E142-2C37-307EEC786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D0F5E7-4B9B-ABC7-126D-342D76F8F38D}"/>
              </a:ext>
            </a:extLst>
          </p:cNvPr>
          <p:cNvSpPr/>
          <p:nvPr/>
        </p:nvSpPr>
        <p:spPr bwMode="auto">
          <a:xfrm>
            <a:off x="10488488" y="1484784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C6C6C32-D885-24E5-39B5-72739EE208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6"/>
          <a:stretch/>
        </p:blipFill>
        <p:spPr>
          <a:xfrm>
            <a:off x="720000" y="2919118"/>
            <a:ext cx="10800000" cy="382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99A87E-32CF-61B1-CA36-5604AB35D72A}"/>
              </a:ext>
            </a:extLst>
          </p:cNvPr>
          <p:cNvSpPr/>
          <p:nvPr/>
        </p:nvSpPr>
        <p:spPr bwMode="auto">
          <a:xfrm>
            <a:off x="10488488" y="5445224"/>
            <a:ext cx="720080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1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C7E7E-21B1-973F-BB8C-0F6828C4D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2692F-6C17-EA03-6950-C431C7B96A47}"/>
              </a:ext>
            </a:extLst>
          </p:cNvPr>
          <p:cNvSpPr/>
          <p:nvPr/>
        </p:nvSpPr>
        <p:spPr bwMode="auto">
          <a:xfrm>
            <a:off x="5862857" y="1696840"/>
            <a:ext cx="828571" cy="28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75773-594A-BA64-B8B3-4658A9D69C9A}"/>
              </a:ext>
            </a:extLst>
          </p:cNvPr>
          <p:cNvSpPr/>
          <p:nvPr/>
        </p:nvSpPr>
        <p:spPr bwMode="auto">
          <a:xfrm>
            <a:off x="9586666" y="3806885"/>
            <a:ext cx="257142" cy="29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03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2C9FE-9225-3F44-6365-FAE31D317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52995-91C0-D956-1CAB-710BE00C6170}"/>
              </a:ext>
            </a:extLst>
          </p:cNvPr>
          <p:cNvSpPr/>
          <p:nvPr/>
        </p:nvSpPr>
        <p:spPr bwMode="auto">
          <a:xfrm>
            <a:off x="7148571" y="2363213"/>
            <a:ext cx="2028570" cy="32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6B656-EDBD-F1B0-F2EE-909895297857}"/>
              </a:ext>
            </a:extLst>
          </p:cNvPr>
          <p:cNvSpPr/>
          <p:nvPr/>
        </p:nvSpPr>
        <p:spPr bwMode="auto">
          <a:xfrm>
            <a:off x="3129523" y="4489628"/>
            <a:ext cx="409523" cy="2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789478-AA51-96D7-26E3-05761695555F}"/>
              </a:ext>
            </a:extLst>
          </p:cNvPr>
          <p:cNvSpPr/>
          <p:nvPr/>
        </p:nvSpPr>
        <p:spPr bwMode="auto">
          <a:xfrm>
            <a:off x="6310476" y="5204791"/>
            <a:ext cx="180952" cy="28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6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2024-08-12T15:34:03Z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