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5" r:id="rId4"/>
    <p:sldId id="394" r:id="rId5"/>
    <p:sldId id="393" r:id="rId6"/>
    <p:sldId id="392" r:id="rId7"/>
    <p:sldId id="391" r:id="rId8"/>
    <p:sldId id="390" r:id="rId9"/>
    <p:sldId id="389" r:id="rId10"/>
    <p:sldId id="388" r:id="rId11"/>
    <p:sldId id="387" r:id="rId12"/>
    <p:sldId id="385" r:id="rId13"/>
    <p:sldId id="384" r:id="rId14"/>
    <p:sldId id="382" r:id="rId15"/>
    <p:sldId id="381" r:id="rId16"/>
    <p:sldId id="379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69" r:id="rId25"/>
    <p:sldId id="368" r:id="rId26"/>
    <p:sldId id="367" r:id="rId27"/>
    <p:sldId id="366" r:id="rId28"/>
    <p:sldId id="365" r:id="rId29"/>
    <p:sldId id="364" r:id="rId3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005471"/>
            <a:ext cx="7200000" cy="8470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CC75B2-85C2-35ED-1E83-59E130B3B8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2A68E9-509D-2B8C-BCA0-7D20BF0089A7}"/>
              </a:ext>
            </a:extLst>
          </p:cNvPr>
          <p:cNvSpPr/>
          <p:nvPr/>
        </p:nvSpPr>
        <p:spPr bwMode="auto">
          <a:xfrm>
            <a:off x="2129523" y="2307374"/>
            <a:ext cx="276190" cy="295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2113BA-353B-52AF-386B-E2C558A11065}"/>
              </a:ext>
            </a:extLst>
          </p:cNvPr>
          <p:cNvSpPr/>
          <p:nvPr/>
        </p:nvSpPr>
        <p:spPr bwMode="auto">
          <a:xfrm>
            <a:off x="3958095" y="4082625"/>
            <a:ext cx="247619" cy="295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18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67782F-95D6-19E5-37BB-7A2E06D5C4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000"/>
            <a:ext cx="9416092" cy="3007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2A061AF-ABAF-20F2-9643-D4E9E7A9E6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32"/>
          <a:stretch/>
        </p:blipFill>
        <p:spPr>
          <a:xfrm>
            <a:off x="1271464" y="3834584"/>
            <a:ext cx="9416092" cy="2978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D488A8-C42D-A13F-CACD-18923DC580F1}"/>
              </a:ext>
            </a:extLst>
          </p:cNvPr>
          <p:cNvSpPr/>
          <p:nvPr/>
        </p:nvSpPr>
        <p:spPr bwMode="auto">
          <a:xfrm>
            <a:off x="1415480" y="5661248"/>
            <a:ext cx="3476190" cy="1049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5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9A76F-8352-09D2-DCF7-778EBE50AF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8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D3F212-A516-29B3-F4C4-B20C97807C26}"/>
              </a:ext>
            </a:extLst>
          </p:cNvPr>
          <p:cNvSpPr/>
          <p:nvPr/>
        </p:nvSpPr>
        <p:spPr bwMode="auto">
          <a:xfrm>
            <a:off x="6300952" y="4447967"/>
            <a:ext cx="600000" cy="285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9A3941-9CE1-40B8-CC30-602E631C8894}"/>
              </a:ext>
            </a:extLst>
          </p:cNvPr>
          <p:cNvSpPr/>
          <p:nvPr/>
        </p:nvSpPr>
        <p:spPr bwMode="auto">
          <a:xfrm>
            <a:off x="6920000" y="5133856"/>
            <a:ext cx="600000" cy="295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27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3F91F1-C0C6-B80E-04AC-2133D1C149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5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C54272-E9BF-946E-EA22-5166FCD7D3DE}"/>
              </a:ext>
            </a:extLst>
          </p:cNvPr>
          <p:cNvSpPr/>
          <p:nvPr/>
        </p:nvSpPr>
        <p:spPr bwMode="auto">
          <a:xfrm>
            <a:off x="1329523" y="2784548"/>
            <a:ext cx="5695238" cy="33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92673E-0490-655B-0092-51E6C5D69F23}"/>
              </a:ext>
            </a:extLst>
          </p:cNvPr>
          <p:cNvSpPr/>
          <p:nvPr/>
        </p:nvSpPr>
        <p:spPr bwMode="auto">
          <a:xfrm>
            <a:off x="1329523" y="3443094"/>
            <a:ext cx="4438095" cy="32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B65554-A860-0B14-AC45-BE90FA6F1234}"/>
              </a:ext>
            </a:extLst>
          </p:cNvPr>
          <p:cNvSpPr/>
          <p:nvPr/>
        </p:nvSpPr>
        <p:spPr bwMode="auto">
          <a:xfrm>
            <a:off x="1329523" y="4092096"/>
            <a:ext cx="4076190" cy="343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7D6EEF-070B-DEBA-E76C-19CF278656FB}"/>
              </a:ext>
            </a:extLst>
          </p:cNvPr>
          <p:cNvSpPr/>
          <p:nvPr/>
        </p:nvSpPr>
        <p:spPr bwMode="auto">
          <a:xfrm>
            <a:off x="1320000" y="4750642"/>
            <a:ext cx="3314285" cy="33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1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330452-5608-F905-769F-50CC26245F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765848"/>
            <a:ext cx="10260000" cy="6030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AB6933-D438-A8C3-17F5-168F66890B93}"/>
              </a:ext>
            </a:extLst>
          </p:cNvPr>
          <p:cNvSpPr/>
          <p:nvPr/>
        </p:nvSpPr>
        <p:spPr bwMode="auto">
          <a:xfrm>
            <a:off x="1273676" y="1988840"/>
            <a:ext cx="3598188" cy="1146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FF346D-A7B5-0315-4267-596668C0C8ED}"/>
              </a:ext>
            </a:extLst>
          </p:cNvPr>
          <p:cNvSpPr/>
          <p:nvPr/>
        </p:nvSpPr>
        <p:spPr bwMode="auto">
          <a:xfrm>
            <a:off x="1273676" y="3226617"/>
            <a:ext cx="3526180" cy="50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3A0248-2EEF-66CD-5CEA-13F326C57AD9}"/>
              </a:ext>
            </a:extLst>
          </p:cNvPr>
          <p:cNvSpPr/>
          <p:nvPr/>
        </p:nvSpPr>
        <p:spPr bwMode="auto">
          <a:xfrm>
            <a:off x="1273676" y="3893685"/>
            <a:ext cx="2158028" cy="498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688971-8AF0-463E-46D5-7DD37F9E479C}"/>
              </a:ext>
            </a:extLst>
          </p:cNvPr>
          <p:cNvSpPr/>
          <p:nvPr/>
        </p:nvSpPr>
        <p:spPr bwMode="auto">
          <a:xfrm>
            <a:off x="1273676" y="4484010"/>
            <a:ext cx="6694532" cy="507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E45F655-2A54-8AAB-7DC0-4B73F2893DFA}"/>
              </a:ext>
            </a:extLst>
          </p:cNvPr>
          <p:cNvSpPr/>
          <p:nvPr/>
        </p:nvSpPr>
        <p:spPr bwMode="auto">
          <a:xfrm>
            <a:off x="1283481" y="5091955"/>
            <a:ext cx="2148223" cy="56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43BE659-9A62-198D-A5FE-6106819A66F5}"/>
              </a:ext>
            </a:extLst>
          </p:cNvPr>
          <p:cNvSpPr/>
          <p:nvPr/>
        </p:nvSpPr>
        <p:spPr bwMode="auto">
          <a:xfrm>
            <a:off x="1274677" y="5752767"/>
            <a:ext cx="4389275" cy="1043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3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3" grpId="0" animBg="1"/>
      <p:bldP spid="17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5BCE12-8A69-CA35-B25A-CA41387CBC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1A677A-1CBD-BF72-C080-C990C5D61809}"/>
              </a:ext>
            </a:extLst>
          </p:cNvPr>
          <p:cNvSpPr/>
          <p:nvPr/>
        </p:nvSpPr>
        <p:spPr bwMode="auto">
          <a:xfrm>
            <a:off x="1329523" y="2964498"/>
            <a:ext cx="6257142" cy="324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5690C3-6D5C-3FB6-2EA2-3F819078120D}"/>
              </a:ext>
            </a:extLst>
          </p:cNvPr>
          <p:cNvSpPr/>
          <p:nvPr/>
        </p:nvSpPr>
        <p:spPr bwMode="auto">
          <a:xfrm>
            <a:off x="1329522" y="3594002"/>
            <a:ext cx="5558565" cy="333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60100B-8F95-B956-2728-3B603EC2985C}"/>
              </a:ext>
            </a:extLst>
          </p:cNvPr>
          <p:cNvSpPr/>
          <p:nvPr/>
        </p:nvSpPr>
        <p:spPr bwMode="auto">
          <a:xfrm>
            <a:off x="1358094" y="4223506"/>
            <a:ext cx="6034049" cy="324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803EF-3899-7265-7791-3DBF891A30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9"/>
          <a:stretch/>
        </p:blipFill>
        <p:spPr>
          <a:xfrm>
            <a:off x="720000" y="782461"/>
            <a:ext cx="10081120" cy="3693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8F615C-5D6A-048C-2348-1AA5C8A75B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86" b="23705"/>
          <a:stretch/>
        </p:blipFill>
        <p:spPr>
          <a:xfrm>
            <a:off x="1271464" y="4475971"/>
            <a:ext cx="6120680" cy="233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E26DA3-3AD6-97E2-BE9C-C671DD01BF4A}"/>
              </a:ext>
            </a:extLst>
          </p:cNvPr>
          <p:cNvSpPr/>
          <p:nvPr/>
        </p:nvSpPr>
        <p:spPr bwMode="auto">
          <a:xfrm>
            <a:off x="1271464" y="4475971"/>
            <a:ext cx="5040560" cy="609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E26DA3-3AD6-97E2-BE9C-C671DD01BF4A}"/>
              </a:ext>
            </a:extLst>
          </p:cNvPr>
          <p:cNvSpPr/>
          <p:nvPr/>
        </p:nvSpPr>
        <p:spPr bwMode="auto">
          <a:xfrm>
            <a:off x="1294138" y="5085185"/>
            <a:ext cx="3865757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E26DA3-3AD6-97E2-BE9C-C671DD01BF4A}"/>
              </a:ext>
            </a:extLst>
          </p:cNvPr>
          <p:cNvSpPr/>
          <p:nvPr/>
        </p:nvSpPr>
        <p:spPr bwMode="auto">
          <a:xfrm>
            <a:off x="5159895" y="5085185"/>
            <a:ext cx="1980952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E26DA3-3AD6-97E2-BE9C-C671DD01BF4A}"/>
              </a:ext>
            </a:extLst>
          </p:cNvPr>
          <p:cNvSpPr/>
          <p:nvPr/>
        </p:nvSpPr>
        <p:spPr bwMode="auto">
          <a:xfrm>
            <a:off x="1294138" y="6202445"/>
            <a:ext cx="5089894" cy="609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77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F9A84-BE9A-6B36-D714-80D6F333EE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7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591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2BA7A-C35B-9ABD-405D-0FEA060BC5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1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55ECCF-EC25-B307-25F0-AD860EB4D024}"/>
              </a:ext>
            </a:extLst>
          </p:cNvPr>
          <p:cNvSpPr/>
          <p:nvPr/>
        </p:nvSpPr>
        <p:spPr bwMode="auto">
          <a:xfrm>
            <a:off x="681904" y="908721"/>
            <a:ext cx="10310640" cy="230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C0E1B9-43E9-2149-0D3F-256D387D8A92}"/>
              </a:ext>
            </a:extLst>
          </p:cNvPr>
          <p:cNvSpPr/>
          <p:nvPr/>
        </p:nvSpPr>
        <p:spPr bwMode="auto">
          <a:xfrm>
            <a:off x="681904" y="3401681"/>
            <a:ext cx="2438096" cy="924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D95A8B-0E25-2238-046B-B6024C1286C3}"/>
              </a:ext>
            </a:extLst>
          </p:cNvPr>
          <p:cNvSpPr/>
          <p:nvPr/>
        </p:nvSpPr>
        <p:spPr bwMode="auto">
          <a:xfrm>
            <a:off x="3120000" y="3401681"/>
            <a:ext cx="1838095" cy="924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63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B495C-ACE9-56C0-030A-C24D7740E7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CA18BA-AFFF-2F6B-AC0A-AD0C2FFA034E}"/>
              </a:ext>
            </a:extLst>
          </p:cNvPr>
          <p:cNvSpPr/>
          <p:nvPr/>
        </p:nvSpPr>
        <p:spPr bwMode="auto">
          <a:xfrm>
            <a:off x="681904" y="980683"/>
            <a:ext cx="6134176" cy="925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60225E-921A-3188-BE0A-77CECE31A76C}"/>
              </a:ext>
            </a:extLst>
          </p:cNvPr>
          <p:cNvSpPr/>
          <p:nvPr/>
        </p:nvSpPr>
        <p:spPr bwMode="auto">
          <a:xfrm>
            <a:off x="681904" y="2192617"/>
            <a:ext cx="2342857" cy="877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318781-A748-D331-09D8-4D9B026C10B3}"/>
              </a:ext>
            </a:extLst>
          </p:cNvPr>
          <p:cNvSpPr/>
          <p:nvPr/>
        </p:nvSpPr>
        <p:spPr bwMode="auto">
          <a:xfrm>
            <a:off x="3024761" y="2192617"/>
            <a:ext cx="1914285" cy="877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D35EB3-F953-862A-4145-EE071FC77C9C}"/>
              </a:ext>
            </a:extLst>
          </p:cNvPr>
          <p:cNvSpPr/>
          <p:nvPr/>
        </p:nvSpPr>
        <p:spPr bwMode="auto">
          <a:xfrm>
            <a:off x="681904" y="3375923"/>
            <a:ext cx="3428571" cy="324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78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080D1-7E1E-6359-2D4D-D55E61B0BD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1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B53E63-FFC3-B170-244E-4FA32B40E6E8}"/>
              </a:ext>
            </a:extLst>
          </p:cNvPr>
          <p:cNvSpPr/>
          <p:nvPr/>
        </p:nvSpPr>
        <p:spPr bwMode="auto">
          <a:xfrm>
            <a:off x="10560496" y="827998"/>
            <a:ext cx="576064" cy="51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AEC6D-3942-56C3-F8DF-0555D04E97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b="1682"/>
          <a:stretch/>
        </p:blipFill>
        <p:spPr>
          <a:xfrm>
            <a:off x="719999" y="764698"/>
            <a:ext cx="9288000" cy="6033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E32B4A-740F-52DB-114F-14C788292CEF}"/>
              </a:ext>
            </a:extLst>
          </p:cNvPr>
          <p:cNvSpPr/>
          <p:nvPr/>
        </p:nvSpPr>
        <p:spPr bwMode="auto">
          <a:xfrm>
            <a:off x="1228312" y="2572750"/>
            <a:ext cx="4867688" cy="1497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2A07BA-8B7D-B36F-3873-FBAF64EFE3AD}"/>
              </a:ext>
            </a:extLst>
          </p:cNvPr>
          <p:cNvSpPr/>
          <p:nvPr/>
        </p:nvSpPr>
        <p:spPr bwMode="auto">
          <a:xfrm>
            <a:off x="1237175" y="4192315"/>
            <a:ext cx="3562681" cy="447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6694FD-F6E3-570A-D434-F89A0C72EEAA}"/>
              </a:ext>
            </a:extLst>
          </p:cNvPr>
          <p:cNvSpPr/>
          <p:nvPr/>
        </p:nvSpPr>
        <p:spPr bwMode="auto">
          <a:xfrm>
            <a:off x="1220492" y="4711422"/>
            <a:ext cx="4443460" cy="454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125941-FB07-E701-8404-CB3FA36F20DF}"/>
              </a:ext>
            </a:extLst>
          </p:cNvPr>
          <p:cNvSpPr/>
          <p:nvPr/>
        </p:nvSpPr>
        <p:spPr bwMode="auto">
          <a:xfrm>
            <a:off x="1259592" y="5238349"/>
            <a:ext cx="4980423" cy="47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D9A4D8-ADB8-F14D-C642-485ADBD18F01}"/>
              </a:ext>
            </a:extLst>
          </p:cNvPr>
          <p:cNvSpPr/>
          <p:nvPr/>
        </p:nvSpPr>
        <p:spPr bwMode="auto">
          <a:xfrm>
            <a:off x="1203708" y="5807118"/>
            <a:ext cx="6404459" cy="502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B28F11-B7CC-9F72-30D6-74720CFF59EE}"/>
              </a:ext>
            </a:extLst>
          </p:cNvPr>
          <p:cNvSpPr/>
          <p:nvPr/>
        </p:nvSpPr>
        <p:spPr bwMode="auto">
          <a:xfrm>
            <a:off x="1228311" y="6381328"/>
            <a:ext cx="3229741" cy="416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18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E3D4ED-0EF5-4A78-7FED-AD2BEDF002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1681"/>
          <a:stretch/>
        </p:blipFill>
        <p:spPr>
          <a:xfrm>
            <a:off x="719999" y="764703"/>
            <a:ext cx="8568000" cy="6048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257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4FCCF0-0D46-9992-D869-8EC5DF9021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009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29EBE-9A4E-160C-E977-65B9BBFBA6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00" y="764704"/>
            <a:ext cx="10800000" cy="4130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5E40DF-D432-98F1-4475-810A046A0BFE}"/>
              </a:ext>
            </a:extLst>
          </p:cNvPr>
          <p:cNvSpPr/>
          <p:nvPr/>
        </p:nvSpPr>
        <p:spPr bwMode="auto">
          <a:xfrm>
            <a:off x="720000" y="764703"/>
            <a:ext cx="3266665" cy="896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087359-12E1-86E8-5A39-D1C58C48A9DA}"/>
              </a:ext>
            </a:extLst>
          </p:cNvPr>
          <p:cNvSpPr/>
          <p:nvPr/>
        </p:nvSpPr>
        <p:spPr bwMode="auto">
          <a:xfrm>
            <a:off x="1434285" y="1871259"/>
            <a:ext cx="2552380" cy="286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D19E85-C50E-9CA8-3464-B77DB5F064BC}"/>
              </a:ext>
            </a:extLst>
          </p:cNvPr>
          <p:cNvSpPr/>
          <p:nvPr/>
        </p:nvSpPr>
        <p:spPr bwMode="auto">
          <a:xfrm>
            <a:off x="1615238" y="2510390"/>
            <a:ext cx="2371428" cy="276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F951E5-EB35-0E6F-1AF0-2E5835800BDC}"/>
              </a:ext>
            </a:extLst>
          </p:cNvPr>
          <p:cNvSpPr/>
          <p:nvPr/>
        </p:nvSpPr>
        <p:spPr bwMode="auto">
          <a:xfrm>
            <a:off x="2891428" y="3139982"/>
            <a:ext cx="1828571" cy="286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7FB08D-ED13-2A5E-1425-5402578D3196}"/>
              </a:ext>
            </a:extLst>
          </p:cNvPr>
          <p:cNvSpPr/>
          <p:nvPr/>
        </p:nvSpPr>
        <p:spPr bwMode="auto">
          <a:xfrm>
            <a:off x="2891428" y="3779113"/>
            <a:ext cx="1285714" cy="276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90E8ED-F2AC-A28A-DE03-A9E3A23CCD1D}"/>
              </a:ext>
            </a:extLst>
          </p:cNvPr>
          <p:cNvSpPr/>
          <p:nvPr/>
        </p:nvSpPr>
        <p:spPr bwMode="auto">
          <a:xfrm>
            <a:off x="3062857" y="4418245"/>
            <a:ext cx="885714" cy="267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6867BB6A-3C0D-36C6-D9B4-E109B380C3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7"/>
          <a:stretch/>
        </p:blipFill>
        <p:spPr>
          <a:xfrm>
            <a:off x="720000" y="4895208"/>
            <a:ext cx="10800000" cy="1918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F90E8ED-F2AC-A28A-DE03-A9E3A23CCD1D}"/>
              </a:ext>
            </a:extLst>
          </p:cNvPr>
          <p:cNvSpPr/>
          <p:nvPr/>
        </p:nvSpPr>
        <p:spPr bwMode="auto">
          <a:xfrm>
            <a:off x="737406" y="5047838"/>
            <a:ext cx="5358593" cy="973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F90E8ED-F2AC-A28A-DE03-A9E3A23CCD1D}"/>
              </a:ext>
            </a:extLst>
          </p:cNvPr>
          <p:cNvSpPr/>
          <p:nvPr/>
        </p:nvSpPr>
        <p:spPr bwMode="auto">
          <a:xfrm>
            <a:off x="737406" y="6154392"/>
            <a:ext cx="5790642" cy="658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62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53F3D-59CD-C1B7-42F2-9575180E69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135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D4D6A-3725-91BA-6A7D-7A62F7270D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9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68E4C6-3DA9-9F52-AB61-9C2332B4D95C}"/>
              </a:ext>
            </a:extLst>
          </p:cNvPr>
          <p:cNvSpPr/>
          <p:nvPr/>
        </p:nvSpPr>
        <p:spPr bwMode="auto">
          <a:xfrm>
            <a:off x="681904" y="952011"/>
            <a:ext cx="7219047" cy="33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BE1C79-20EC-CCD0-08A8-5052663FE19F}"/>
              </a:ext>
            </a:extLst>
          </p:cNvPr>
          <p:cNvSpPr/>
          <p:nvPr/>
        </p:nvSpPr>
        <p:spPr bwMode="auto">
          <a:xfrm>
            <a:off x="681904" y="1581613"/>
            <a:ext cx="3901928" cy="801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247894-1C8E-CCA7-4740-AA9593FCAA3C}"/>
              </a:ext>
            </a:extLst>
          </p:cNvPr>
          <p:cNvSpPr/>
          <p:nvPr/>
        </p:nvSpPr>
        <p:spPr bwMode="auto">
          <a:xfrm>
            <a:off x="681904" y="2500706"/>
            <a:ext cx="6350200" cy="464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DD01DBD-128D-B9B4-E89D-BD81D7B847C3}"/>
              </a:ext>
            </a:extLst>
          </p:cNvPr>
          <p:cNvSpPr/>
          <p:nvPr/>
        </p:nvSpPr>
        <p:spPr bwMode="auto">
          <a:xfrm>
            <a:off x="681904" y="3146080"/>
            <a:ext cx="7646344" cy="305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0BAB9F8-9C46-8DFC-89AA-3B173AA6ED2C}"/>
              </a:ext>
            </a:extLst>
          </p:cNvPr>
          <p:cNvSpPr/>
          <p:nvPr/>
        </p:nvSpPr>
        <p:spPr bwMode="auto">
          <a:xfrm>
            <a:off x="681904" y="3718446"/>
            <a:ext cx="9380952" cy="372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33C6C16-8ECD-808E-00F3-66A91DE733AE}"/>
              </a:ext>
            </a:extLst>
          </p:cNvPr>
          <p:cNvSpPr/>
          <p:nvPr/>
        </p:nvSpPr>
        <p:spPr bwMode="auto">
          <a:xfrm>
            <a:off x="681904" y="4328969"/>
            <a:ext cx="6206184" cy="352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B0A5FCF-9C8D-AA9F-517C-12400EB00750}"/>
              </a:ext>
            </a:extLst>
          </p:cNvPr>
          <p:cNvSpPr/>
          <p:nvPr/>
        </p:nvSpPr>
        <p:spPr bwMode="auto">
          <a:xfrm>
            <a:off x="681904" y="4929953"/>
            <a:ext cx="3253856" cy="400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1F4179F-10A1-3F9B-4759-B16F584A0289}"/>
              </a:ext>
            </a:extLst>
          </p:cNvPr>
          <p:cNvSpPr/>
          <p:nvPr/>
        </p:nvSpPr>
        <p:spPr bwMode="auto">
          <a:xfrm>
            <a:off x="681904" y="5511858"/>
            <a:ext cx="8870480" cy="32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1BE1C79-20EC-CCD0-08A8-5052663FE19F}"/>
              </a:ext>
            </a:extLst>
          </p:cNvPr>
          <p:cNvSpPr/>
          <p:nvPr/>
        </p:nvSpPr>
        <p:spPr bwMode="auto">
          <a:xfrm>
            <a:off x="4583832" y="1581613"/>
            <a:ext cx="1728192" cy="801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33C6C16-8ECD-808E-00F3-66A91DE733AE}"/>
              </a:ext>
            </a:extLst>
          </p:cNvPr>
          <p:cNvSpPr/>
          <p:nvPr/>
        </p:nvSpPr>
        <p:spPr bwMode="auto">
          <a:xfrm>
            <a:off x="6890066" y="4328969"/>
            <a:ext cx="2086254" cy="352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6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5B6289-4A50-2DB4-6110-33ED54E454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331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005BCD-767E-560A-FC54-D1422E6432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0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568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FEB74-ED8D-6471-68C6-5556ED7FC0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8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E9B2C2-2B49-9D8A-DB12-918E6DDB5149}"/>
              </a:ext>
            </a:extLst>
          </p:cNvPr>
          <p:cNvSpPr/>
          <p:nvPr/>
        </p:nvSpPr>
        <p:spPr bwMode="auto">
          <a:xfrm>
            <a:off x="681904" y="932924"/>
            <a:ext cx="10310640" cy="1011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5C3B74-1908-D329-54AD-208FDD68F051}"/>
              </a:ext>
            </a:extLst>
          </p:cNvPr>
          <p:cNvSpPr/>
          <p:nvPr/>
        </p:nvSpPr>
        <p:spPr bwMode="auto">
          <a:xfrm>
            <a:off x="681903" y="2172954"/>
            <a:ext cx="7485715" cy="91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77A761-0AE4-0AFC-A4BD-94F771D55D10}"/>
              </a:ext>
            </a:extLst>
          </p:cNvPr>
          <p:cNvSpPr/>
          <p:nvPr/>
        </p:nvSpPr>
        <p:spPr bwMode="auto">
          <a:xfrm>
            <a:off x="8167619" y="2172954"/>
            <a:ext cx="2209524" cy="91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BA2256-261F-41C8-DC43-8DCB2DB62EF4}"/>
              </a:ext>
            </a:extLst>
          </p:cNvPr>
          <p:cNvSpPr/>
          <p:nvPr/>
        </p:nvSpPr>
        <p:spPr bwMode="auto">
          <a:xfrm>
            <a:off x="681904" y="3317597"/>
            <a:ext cx="10180952" cy="105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37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02C44-99B7-DA98-8589-AC8897171E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2C35CE-DD42-42F7-4C63-BBA548245243}"/>
              </a:ext>
            </a:extLst>
          </p:cNvPr>
          <p:cNvSpPr/>
          <p:nvPr/>
        </p:nvSpPr>
        <p:spPr bwMode="auto">
          <a:xfrm>
            <a:off x="681904" y="961598"/>
            <a:ext cx="8819047" cy="333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E0A6CE-D803-41D1-9B54-2EACAE4755DA}"/>
              </a:ext>
            </a:extLst>
          </p:cNvPr>
          <p:cNvSpPr/>
          <p:nvPr/>
        </p:nvSpPr>
        <p:spPr bwMode="auto">
          <a:xfrm>
            <a:off x="681905" y="1553250"/>
            <a:ext cx="5702128" cy="34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5D98F7-A683-8DC1-C033-A5F1E12106B7}"/>
              </a:ext>
            </a:extLst>
          </p:cNvPr>
          <p:cNvSpPr/>
          <p:nvPr/>
        </p:nvSpPr>
        <p:spPr bwMode="auto">
          <a:xfrm>
            <a:off x="681904" y="2348880"/>
            <a:ext cx="3469880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9059B6-AD68-9AF5-C164-8E58DB55AD6D}"/>
              </a:ext>
            </a:extLst>
          </p:cNvPr>
          <p:cNvSpPr/>
          <p:nvPr/>
        </p:nvSpPr>
        <p:spPr bwMode="auto">
          <a:xfrm>
            <a:off x="4151784" y="2192617"/>
            <a:ext cx="1825358" cy="868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931C31-E786-3280-4A89-AE3D279B6C41}"/>
              </a:ext>
            </a:extLst>
          </p:cNvPr>
          <p:cNvSpPr/>
          <p:nvPr/>
        </p:nvSpPr>
        <p:spPr bwMode="auto">
          <a:xfrm>
            <a:off x="681904" y="3337752"/>
            <a:ext cx="8466666" cy="333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E0A6CE-D803-41D1-9B54-2EACAE4755DA}"/>
              </a:ext>
            </a:extLst>
          </p:cNvPr>
          <p:cNvSpPr/>
          <p:nvPr/>
        </p:nvSpPr>
        <p:spPr bwMode="auto">
          <a:xfrm>
            <a:off x="6384032" y="1553250"/>
            <a:ext cx="3528391" cy="34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41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C55E9A-B97D-FB9D-CE8F-FBA0F32E1D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7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3BECD0-1BFF-ADE0-B13E-EC719694874C}"/>
              </a:ext>
            </a:extLst>
          </p:cNvPr>
          <p:cNvSpPr/>
          <p:nvPr/>
        </p:nvSpPr>
        <p:spPr bwMode="auto">
          <a:xfrm>
            <a:off x="10560496" y="827998"/>
            <a:ext cx="576064" cy="51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68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C33E6-C926-3CC5-58A9-B3EB96891E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6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CB34BC-AB61-80F9-DD53-74B5537D8742}"/>
              </a:ext>
            </a:extLst>
          </p:cNvPr>
          <p:cNvSpPr/>
          <p:nvPr/>
        </p:nvSpPr>
        <p:spPr bwMode="auto">
          <a:xfrm>
            <a:off x="10560496" y="827999"/>
            <a:ext cx="648072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39D6EA-9A89-CD60-413A-D16226295DAE}"/>
              </a:ext>
            </a:extLst>
          </p:cNvPr>
          <p:cNvSpPr/>
          <p:nvPr/>
        </p:nvSpPr>
        <p:spPr bwMode="auto">
          <a:xfrm>
            <a:off x="10560496" y="458112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95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716D1-0E9B-6141-2B98-8BF1E54961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4AD976-F027-3880-9945-7295E6AFE58D}"/>
              </a:ext>
            </a:extLst>
          </p:cNvPr>
          <p:cNvSpPr/>
          <p:nvPr/>
        </p:nvSpPr>
        <p:spPr bwMode="auto">
          <a:xfrm>
            <a:off x="10488488" y="2636912"/>
            <a:ext cx="64807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5884D7-8A19-A974-BEA2-16510C3FD71B}"/>
              </a:ext>
            </a:extLst>
          </p:cNvPr>
          <p:cNvSpPr/>
          <p:nvPr/>
        </p:nvSpPr>
        <p:spPr bwMode="auto">
          <a:xfrm>
            <a:off x="10560496" y="4293096"/>
            <a:ext cx="576063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1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DB9BB9-BE47-934B-2F2D-DF9BE70F52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055AC2-4698-B27E-332E-5991C5ACBF15}"/>
              </a:ext>
            </a:extLst>
          </p:cNvPr>
          <p:cNvSpPr/>
          <p:nvPr/>
        </p:nvSpPr>
        <p:spPr bwMode="auto">
          <a:xfrm>
            <a:off x="10488488" y="2852936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5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DB493-E76A-742A-4215-C3FAF6514B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2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7A19CD-5FFA-A14E-8E88-7C662DE2894C}"/>
              </a:ext>
            </a:extLst>
          </p:cNvPr>
          <p:cNvSpPr/>
          <p:nvPr/>
        </p:nvSpPr>
        <p:spPr bwMode="auto">
          <a:xfrm>
            <a:off x="10560496" y="3356992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92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8D387A-CFCE-E528-A72A-54A94E53E1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b="1681"/>
          <a:stretch/>
        </p:blipFill>
        <p:spPr>
          <a:xfrm>
            <a:off x="720000" y="739052"/>
            <a:ext cx="9612000" cy="608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3BF19-027C-59DA-3797-7328BE968B22}"/>
              </a:ext>
            </a:extLst>
          </p:cNvPr>
          <p:cNvSpPr/>
          <p:nvPr/>
        </p:nvSpPr>
        <p:spPr bwMode="auto">
          <a:xfrm>
            <a:off x="9480376" y="3140968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9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7C5B3F-BE9F-BC0F-049E-9D4AEDD812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9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811389-8154-716D-8D7C-C393ACEFDC9F}"/>
              </a:ext>
            </a:extLst>
          </p:cNvPr>
          <p:cNvSpPr/>
          <p:nvPr/>
        </p:nvSpPr>
        <p:spPr bwMode="auto">
          <a:xfrm>
            <a:off x="7608168" y="2924944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2024-08-13T02:42:22Z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