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7" r:id="rId4"/>
    <p:sldId id="396" r:id="rId5"/>
    <p:sldId id="393" r:id="rId6"/>
    <p:sldId id="392" r:id="rId7"/>
    <p:sldId id="391" r:id="rId8"/>
    <p:sldId id="390" r:id="rId9"/>
    <p:sldId id="387" r:id="rId10"/>
    <p:sldId id="386" r:id="rId11"/>
    <p:sldId id="384" r:id="rId12"/>
    <p:sldId id="383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3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18B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08186"/>
            <a:ext cx="7200000" cy="841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5304F-03DF-2607-1848-836704B0C1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6536" y="2817425"/>
            <a:ext cx="6912767" cy="39588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007768" y="4509120"/>
            <a:ext cx="1584176" cy="1080120"/>
          </a:xfrm>
          <a:prstGeom prst="line">
            <a:avLst/>
          </a:prstGeom>
          <a:ln w="1905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007768" y="4509120"/>
            <a:ext cx="1512168" cy="1080120"/>
          </a:xfrm>
          <a:prstGeom prst="line">
            <a:avLst/>
          </a:prstGeom>
          <a:ln w="1905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96392" y="4541923"/>
            <a:ext cx="2244024" cy="1047317"/>
          </a:xfrm>
          <a:prstGeom prst="line">
            <a:avLst/>
          </a:prstGeom>
          <a:ln w="1905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524384" y="4509120"/>
            <a:ext cx="2184839" cy="1152128"/>
          </a:xfrm>
          <a:prstGeom prst="line">
            <a:avLst/>
          </a:prstGeom>
          <a:ln w="19050">
            <a:solidFill>
              <a:srgbClr val="ED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28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306E44-4ED8-CAE7-462F-B9F6C2D74F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2"/>
          <a:stretch/>
        </p:blipFill>
        <p:spPr>
          <a:xfrm>
            <a:off x="720000" y="827999"/>
            <a:ext cx="10800000" cy="576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994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11C56-3F22-3775-78D2-C7483E53A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1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140039-3EC7-5CAA-65A6-7020BFD354E9}"/>
              </a:ext>
            </a:extLst>
          </p:cNvPr>
          <p:cNvSpPr/>
          <p:nvPr/>
        </p:nvSpPr>
        <p:spPr bwMode="auto">
          <a:xfrm>
            <a:off x="681904" y="971012"/>
            <a:ext cx="2695238" cy="32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B00F4B-F31F-3E5D-8EC5-572D91F251FD}"/>
              </a:ext>
            </a:extLst>
          </p:cNvPr>
          <p:cNvSpPr/>
          <p:nvPr/>
        </p:nvSpPr>
        <p:spPr bwMode="auto">
          <a:xfrm>
            <a:off x="7072380" y="1556792"/>
            <a:ext cx="2624020" cy="165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371CBD-25B3-12CC-3520-77903B65F7A8}"/>
              </a:ext>
            </a:extLst>
          </p:cNvPr>
          <p:cNvSpPr/>
          <p:nvPr/>
        </p:nvSpPr>
        <p:spPr bwMode="auto">
          <a:xfrm>
            <a:off x="5053333" y="2286738"/>
            <a:ext cx="1474715" cy="791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647B77-C774-741A-BECD-7E26A3531262}"/>
              </a:ext>
            </a:extLst>
          </p:cNvPr>
          <p:cNvSpPr/>
          <p:nvPr/>
        </p:nvSpPr>
        <p:spPr bwMode="auto">
          <a:xfrm>
            <a:off x="1920000" y="2708920"/>
            <a:ext cx="1304761" cy="397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8DD2C6-FE70-F633-DF25-5E34A652C785}"/>
              </a:ext>
            </a:extLst>
          </p:cNvPr>
          <p:cNvSpPr/>
          <p:nvPr/>
        </p:nvSpPr>
        <p:spPr bwMode="auto">
          <a:xfrm>
            <a:off x="3386666" y="2708920"/>
            <a:ext cx="1504761" cy="39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66844D-DFAA-E806-0D3F-74815BF1C2BD}"/>
              </a:ext>
            </a:extLst>
          </p:cNvPr>
          <p:cNvSpPr/>
          <p:nvPr/>
        </p:nvSpPr>
        <p:spPr bwMode="auto">
          <a:xfrm>
            <a:off x="681904" y="3478519"/>
            <a:ext cx="2847619" cy="276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B123E29-40A1-3C5F-09EA-2F40BC93D959}"/>
              </a:ext>
            </a:extLst>
          </p:cNvPr>
          <p:cNvSpPr/>
          <p:nvPr/>
        </p:nvSpPr>
        <p:spPr bwMode="auto">
          <a:xfrm>
            <a:off x="681904" y="4126847"/>
            <a:ext cx="6494216" cy="352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B8306E44-4ED8-CAE7-462F-B9F6C2D74F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12388" r="26220" b="75372"/>
          <a:stretch/>
        </p:blipFill>
        <p:spPr>
          <a:xfrm>
            <a:off x="3815744" y="4679833"/>
            <a:ext cx="4608512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712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B3C21-5DDB-D594-F170-88256BB722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FDDE3F-4FF1-9038-26CE-267DBE9D5285}"/>
              </a:ext>
            </a:extLst>
          </p:cNvPr>
          <p:cNvSpPr/>
          <p:nvPr/>
        </p:nvSpPr>
        <p:spPr bwMode="auto">
          <a:xfrm>
            <a:off x="1329523" y="2366061"/>
            <a:ext cx="4104761" cy="353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6434CD-EA43-692D-6D59-F12E0535B568}"/>
              </a:ext>
            </a:extLst>
          </p:cNvPr>
          <p:cNvSpPr/>
          <p:nvPr/>
        </p:nvSpPr>
        <p:spPr bwMode="auto">
          <a:xfrm>
            <a:off x="2643808" y="3053890"/>
            <a:ext cx="1723999" cy="37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99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FEDA1-312B-CFEE-9F6F-A7958A070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4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7344" y="4365104"/>
            <a:ext cx="2305311" cy="233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20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BED2F-79DC-30A1-1DAA-4DB61A5FC7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E2CAE7-0295-42B0-2D66-2DB74FD96FAE}"/>
              </a:ext>
            </a:extLst>
          </p:cNvPr>
          <p:cNvSpPr/>
          <p:nvPr/>
        </p:nvSpPr>
        <p:spPr bwMode="auto">
          <a:xfrm>
            <a:off x="681904" y="3974953"/>
            <a:ext cx="2685714" cy="324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D2DD92-DF96-0B59-B1C1-5BDD2F69C7F7}"/>
              </a:ext>
            </a:extLst>
          </p:cNvPr>
          <p:cNvSpPr/>
          <p:nvPr/>
        </p:nvSpPr>
        <p:spPr bwMode="auto">
          <a:xfrm>
            <a:off x="681904" y="4632953"/>
            <a:ext cx="2142857" cy="31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3A5413-7E9D-C139-E968-9E6230856388}"/>
              </a:ext>
            </a:extLst>
          </p:cNvPr>
          <p:cNvSpPr/>
          <p:nvPr/>
        </p:nvSpPr>
        <p:spPr bwMode="auto">
          <a:xfrm>
            <a:off x="681904" y="5281416"/>
            <a:ext cx="2142857" cy="31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3795" r="20683" b="8687"/>
          <a:stretch/>
        </p:blipFill>
        <p:spPr>
          <a:xfrm>
            <a:off x="3405714" y="692696"/>
            <a:ext cx="441847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90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548B9-D007-45CB-C5C4-B2E614BBA7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EC9F5F-C51F-5390-4689-89E3575796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35" r="5995" b="57925"/>
          <a:stretch/>
        </p:blipFill>
        <p:spPr>
          <a:xfrm>
            <a:off x="4679840" y="3645659"/>
            <a:ext cx="2880320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590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C9F5F-C51F-5390-4689-89E3575796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8F8234-6850-E3FA-DC79-4589EBF3C8F3}"/>
              </a:ext>
            </a:extLst>
          </p:cNvPr>
          <p:cNvSpPr/>
          <p:nvPr/>
        </p:nvSpPr>
        <p:spPr bwMode="auto">
          <a:xfrm>
            <a:off x="681904" y="904190"/>
            <a:ext cx="5466666" cy="333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7BF495-D879-988C-2C94-0B5494AFA02B}"/>
              </a:ext>
            </a:extLst>
          </p:cNvPr>
          <p:cNvSpPr/>
          <p:nvPr/>
        </p:nvSpPr>
        <p:spPr bwMode="auto">
          <a:xfrm>
            <a:off x="681904" y="1456579"/>
            <a:ext cx="7070280" cy="1190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FDAFFC-EE90-827B-D067-9D92116DC237}"/>
              </a:ext>
            </a:extLst>
          </p:cNvPr>
          <p:cNvSpPr/>
          <p:nvPr/>
        </p:nvSpPr>
        <p:spPr bwMode="auto">
          <a:xfrm>
            <a:off x="681904" y="2866125"/>
            <a:ext cx="3380952" cy="323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72329A-7336-C6F4-C261-09FCAB1E5722}"/>
              </a:ext>
            </a:extLst>
          </p:cNvPr>
          <p:cNvSpPr/>
          <p:nvPr/>
        </p:nvSpPr>
        <p:spPr bwMode="auto">
          <a:xfrm>
            <a:off x="681904" y="3532802"/>
            <a:ext cx="4766024" cy="72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1391F4F-6B52-D9C0-8F8E-FB8B47FE8660}"/>
              </a:ext>
            </a:extLst>
          </p:cNvPr>
          <p:cNvSpPr/>
          <p:nvPr/>
        </p:nvSpPr>
        <p:spPr bwMode="auto">
          <a:xfrm>
            <a:off x="681904" y="4599485"/>
            <a:ext cx="4971428" cy="314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75B4137-F0CF-8BE7-0C08-C4DF58D250B0}"/>
              </a:ext>
            </a:extLst>
          </p:cNvPr>
          <p:cNvSpPr/>
          <p:nvPr/>
        </p:nvSpPr>
        <p:spPr bwMode="auto">
          <a:xfrm>
            <a:off x="681904" y="5256639"/>
            <a:ext cx="5846144" cy="457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1657752-BEE5-D8E5-9418-222309D8CEA1}"/>
              </a:ext>
            </a:extLst>
          </p:cNvPr>
          <p:cNvSpPr/>
          <p:nvPr/>
        </p:nvSpPr>
        <p:spPr bwMode="auto">
          <a:xfrm>
            <a:off x="681904" y="5799504"/>
            <a:ext cx="7430320" cy="5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32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3" grpId="0" animBg="1"/>
      <p:bldP spid="15" grpId="0" animBg="1"/>
      <p:bldP spid="16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A2983-5528-8AC0-F834-23EFAEAEDA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081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CCDAD-AC4E-C068-81CC-E4D93B1972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0BDD9-F903-11AA-AFF1-46C7E04077CD}"/>
              </a:ext>
            </a:extLst>
          </p:cNvPr>
          <p:cNvSpPr/>
          <p:nvPr/>
        </p:nvSpPr>
        <p:spPr bwMode="auto">
          <a:xfrm>
            <a:off x="681905" y="894752"/>
            <a:ext cx="2657142" cy="343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5F2C54-D35D-17A5-1D4F-28F1196FD9CB}"/>
              </a:ext>
            </a:extLst>
          </p:cNvPr>
          <p:cNvSpPr/>
          <p:nvPr/>
        </p:nvSpPr>
        <p:spPr bwMode="auto">
          <a:xfrm>
            <a:off x="681904" y="1562288"/>
            <a:ext cx="6047619" cy="33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56BE50-CFFF-9461-238B-FBF6623C9BDA}"/>
              </a:ext>
            </a:extLst>
          </p:cNvPr>
          <p:cNvSpPr/>
          <p:nvPr/>
        </p:nvSpPr>
        <p:spPr bwMode="auto">
          <a:xfrm>
            <a:off x="681904" y="2239361"/>
            <a:ext cx="7286304" cy="734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414667-D7F8-FEA3-274B-1F3CC90918DD}"/>
              </a:ext>
            </a:extLst>
          </p:cNvPr>
          <p:cNvSpPr/>
          <p:nvPr/>
        </p:nvSpPr>
        <p:spPr bwMode="auto">
          <a:xfrm>
            <a:off x="681904" y="3307417"/>
            <a:ext cx="5457142" cy="324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192AFC-9C5F-BE7E-A139-9A4CCA019245}"/>
              </a:ext>
            </a:extLst>
          </p:cNvPr>
          <p:cNvSpPr/>
          <p:nvPr/>
        </p:nvSpPr>
        <p:spPr bwMode="auto">
          <a:xfrm>
            <a:off x="681904" y="3974953"/>
            <a:ext cx="2657142" cy="295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D06F87-FDE8-6E97-BAC1-A4603FF6BE0C}"/>
              </a:ext>
            </a:extLst>
          </p:cNvPr>
          <p:cNvSpPr/>
          <p:nvPr/>
        </p:nvSpPr>
        <p:spPr bwMode="auto">
          <a:xfrm>
            <a:off x="681904" y="4632953"/>
            <a:ext cx="2592000" cy="33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723438-C24F-3654-3AAB-7081E49331AA}"/>
              </a:ext>
            </a:extLst>
          </p:cNvPr>
          <p:cNvSpPr/>
          <p:nvPr/>
        </p:nvSpPr>
        <p:spPr bwMode="auto">
          <a:xfrm>
            <a:off x="681904" y="5300489"/>
            <a:ext cx="4409523" cy="324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50BDD9-F903-11AA-AFF1-46C7E04077CD}"/>
              </a:ext>
            </a:extLst>
          </p:cNvPr>
          <p:cNvSpPr/>
          <p:nvPr/>
        </p:nvSpPr>
        <p:spPr bwMode="auto">
          <a:xfrm>
            <a:off x="3339046" y="889984"/>
            <a:ext cx="5925306" cy="343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573A2983-5528-8AC0-F834-23EFAEAEDA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3" t="75993" r="24886" b="7630"/>
          <a:stretch/>
        </p:blipFill>
        <p:spPr>
          <a:xfrm>
            <a:off x="3707732" y="5844054"/>
            <a:ext cx="4824536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7D06F87-FDE8-6E97-BAC1-A4603FF6BE0C}"/>
              </a:ext>
            </a:extLst>
          </p:cNvPr>
          <p:cNvSpPr/>
          <p:nvPr/>
        </p:nvSpPr>
        <p:spPr bwMode="auto">
          <a:xfrm>
            <a:off x="3273904" y="4632953"/>
            <a:ext cx="1817523" cy="333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46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FD830-90A9-031A-0E77-B68F19E127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E6E30E-293B-6B28-4B88-6FA954DD6DFE}"/>
              </a:ext>
            </a:extLst>
          </p:cNvPr>
          <p:cNvSpPr/>
          <p:nvPr/>
        </p:nvSpPr>
        <p:spPr bwMode="auto">
          <a:xfrm>
            <a:off x="10560496" y="828000"/>
            <a:ext cx="576064" cy="51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7EF8E2-F716-22A0-6A49-4AEB911A906B}"/>
              </a:ext>
            </a:extLst>
          </p:cNvPr>
          <p:cNvSpPr/>
          <p:nvPr/>
        </p:nvSpPr>
        <p:spPr bwMode="auto">
          <a:xfrm>
            <a:off x="10560496" y="278092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8F0C8-F702-6D3E-5C3B-30FA199EC7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70DFE96-3A0A-F267-FB5E-445D518D85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1343472" y="2924944"/>
            <a:ext cx="6888168" cy="284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243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54B9F-9FA6-E0CE-FAB7-D61A70200B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508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A5866-D655-F79F-EAA6-C392EF33D9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"/>
          <a:stretch/>
        </p:blipFill>
        <p:spPr>
          <a:xfrm>
            <a:off x="720000" y="773582"/>
            <a:ext cx="10800000" cy="3971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68B7E8-BD1A-F412-41A7-87D659CBB3B3}"/>
              </a:ext>
            </a:extLst>
          </p:cNvPr>
          <p:cNvSpPr/>
          <p:nvPr/>
        </p:nvSpPr>
        <p:spPr bwMode="auto">
          <a:xfrm>
            <a:off x="8434285" y="901856"/>
            <a:ext cx="438095" cy="29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DECE19-5F40-2ABE-8B97-6B2586CC8EAE}"/>
              </a:ext>
            </a:extLst>
          </p:cNvPr>
          <p:cNvSpPr/>
          <p:nvPr/>
        </p:nvSpPr>
        <p:spPr bwMode="auto">
          <a:xfrm>
            <a:off x="3805714" y="1607615"/>
            <a:ext cx="3333332" cy="295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97E607-74EA-B57B-937D-6D586CD7706D}"/>
              </a:ext>
            </a:extLst>
          </p:cNvPr>
          <p:cNvSpPr/>
          <p:nvPr/>
        </p:nvSpPr>
        <p:spPr bwMode="auto">
          <a:xfrm>
            <a:off x="7392144" y="2276798"/>
            <a:ext cx="575475" cy="395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2EACEF-F741-28D7-9FD2-4C234D4433E0}"/>
              </a:ext>
            </a:extLst>
          </p:cNvPr>
          <p:cNvSpPr/>
          <p:nvPr/>
        </p:nvSpPr>
        <p:spPr bwMode="auto">
          <a:xfrm>
            <a:off x="7520000" y="2881319"/>
            <a:ext cx="2536440" cy="997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3854B9F-9FA6-E0CE-FAB7-D61A70200B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" t="15462" r="8657" b="2585"/>
          <a:stretch/>
        </p:blipFill>
        <p:spPr>
          <a:xfrm>
            <a:off x="5951984" y="4145365"/>
            <a:ext cx="6048672" cy="239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32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9437D-0E80-E81D-0F4E-8E3A462C78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FD8BDE8-9315-B3D2-5C37-B8BDB03414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4" t="73682" r="20885" b="1392"/>
          <a:stretch/>
        </p:blipFill>
        <p:spPr>
          <a:xfrm>
            <a:off x="2591608" y="3658044"/>
            <a:ext cx="7056784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571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D8BDE8-9315-B3D2-5C37-B8BDB03414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826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11C78-C910-43B6-4A17-33B16043B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9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E98205-2D4F-E849-A4C1-99DEB6A5B2FE}"/>
              </a:ext>
            </a:extLst>
          </p:cNvPr>
          <p:cNvSpPr/>
          <p:nvPr/>
        </p:nvSpPr>
        <p:spPr bwMode="auto">
          <a:xfrm>
            <a:off x="681904" y="980433"/>
            <a:ext cx="4019047" cy="323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414156-2758-9C10-E727-0456AA8CF6F4}"/>
              </a:ext>
            </a:extLst>
          </p:cNvPr>
          <p:cNvSpPr/>
          <p:nvPr/>
        </p:nvSpPr>
        <p:spPr bwMode="auto">
          <a:xfrm>
            <a:off x="681904" y="1675917"/>
            <a:ext cx="3085714" cy="26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D41AB1-AE5F-61B6-5BC1-10543A6D8C87}"/>
              </a:ext>
            </a:extLst>
          </p:cNvPr>
          <p:cNvSpPr/>
          <p:nvPr/>
        </p:nvSpPr>
        <p:spPr bwMode="auto">
          <a:xfrm>
            <a:off x="681904" y="2304710"/>
            <a:ext cx="2428571" cy="304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A81382-7847-C3F8-8EB7-9AAF992F7138}"/>
              </a:ext>
            </a:extLst>
          </p:cNvPr>
          <p:cNvSpPr/>
          <p:nvPr/>
        </p:nvSpPr>
        <p:spPr bwMode="auto">
          <a:xfrm>
            <a:off x="681904" y="2971612"/>
            <a:ext cx="5630120" cy="31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DC0B32-B1C4-D483-8FD4-ABD25CB3FBCE}"/>
              </a:ext>
            </a:extLst>
          </p:cNvPr>
          <p:cNvSpPr/>
          <p:nvPr/>
        </p:nvSpPr>
        <p:spPr bwMode="auto">
          <a:xfrm>
            <a:off x="681904" y="3628987"/>
            <a:ext cx="5270080" cy="323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5D91B7-26AC-36B9-8A98-356DC111A303}"/>
              </a:ext>
            </a:extLst>
          </p:cNvPr>
          <p:cNvSpPr/>
          <p:nvPr/>
        </p:nvSpPr>
        <p:spPr bwMode="auto">
          <a:xfrm>
            <a:off x="681904" y="4286361"/>
            <a:ext cx="4876190" cy="323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CFD8BDE8-9315-B3D2-5C37-B8BDB03414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4" t="76246" r="55555" b="1392"/>
          <a:stretch/>
        </p:blipFill>
        <p:spPr>
          <a:xfrm>
            <a:off x="4463816" y="4801288"/>
            <a:ext cx="3312368" cy="1292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386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17BAE-6A5B-7F18-B0C8-FE24580A74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4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BC3565-E8C5-F626-3697-4BC94DAE4ED3}"/>
              </a:ext>
            </a:extLst>
          </p:cNvPr>
          <p:cNvSpPr/>
          <p:nvPr/>
        </p:nvSpPr>
        <p:spPr bwMode="auto">
          <a:xfrm>
            <a:off x="681904" y="913865"/>
            <a:ext cx="5647619" cy="32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01E95A-3A73-23D1-5A52-8C63113FD169}"/>
              </a:ext>
            </a:extLst>
          </p:cNvPr>
          <p:cNvSpPr/>
          <p:nvPr/>
        </p:nvSpPr>
        <p:spPr bwMode="auto">
          <a:xfrm>
            <a:off x="681904" y="1553094"/>
            <a:ext cx="7342857" cy="37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88A0BC-D02E-3A39-7033-FF4A6719D73F}"/>
              </a:ext>
            </a:extLst>
          </p:cNvPr>
          <p:cNvSpPr/>
          <p:nvPr/>
        </p:nvSpPr>
        <p:spPr bwMode="auto">
          <a:xfrm>
            <a:off x="681904" y="2249567"/>
            <a:ext cx="7790360" cy="65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D1019E-41E1-D844-E1CB-DC24817804C8}"/>
              </a:ext>
            </a:extLst>
          </p:cNvPr>
          <p:cNvSpPr/>
          <p:nvPr/>
        </p:nvSpPr>
        <p:spPr bwMode="auto">
          <a:xfrm>
            <a:off x="681904" y="3299046"/>
            <a:ext cx="9266666" cy="65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450A31-39F4-EE8C-6D3E-BF0C83469596}"/>
              </a:ext>
            </a:extLst>
          </p:cNvPr>
          <p:cNvSpPr/>
          <p:nvPr/>
        </p:nvSpPr>
        <p:spPr bwMode="auto">
          <a:xfrm>
            <a:off x="681904" y="4319904"/>
            <a:ext cx="2123809" cy="32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35BA66-1ECC-8E1E-BB0B-125244190945}"/>
              </a:ext>
            </a:extLst>
          </p:cNvPr>
          <p:cNvSpPr/>
          <p:nvPr/>
        </p:nvSpPr>
        <p:spPr bwMode="auto">
          <a:xfrm>
            <a:off x="681904" y="4959132"/>
            <a:ext cx="5019047" cy="343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CFD8BDE8-9315-B3D2-5C37-B8BDB03414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60" t="73683" r="20885" b="2462"/>
          <a:stretch/>
        </p:blipFill>
        <p:spPr>
          <a:xfrm>
            <a:off x="7176120" y="4066922"/>
            <a:ext cx="3386314" cy="137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246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15CFB-74BD-170B-46F1-47F98826EB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464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81F6F-2677-F56E-77E4-B56E7AE1E1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0"/>
          <a:stretch/>
        </p:blipFill>
        <p:spPr>
          <a:xfrm>
            <a:off x="720000" y="764704"/>
            <a:ext cx="9696480" cy="4271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C315CFB-74BD-170B-46F1-47F98826EB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4" t="46982" r="12218" b="1826"/>
          <a:stretch/>
        </p:blipFill>
        <p:spPr>
          <a:xfrm>
            <a:off x="2669918" y="4943946"/>
            <a:ext cx="5796644" cy="1878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961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36572-7A67-3859-ADF5-E3817A4E84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6D2C0-9B57-1121-D614-4DDF6C3AE8D2}"/>
              </a:ext>
            </a:extLst>
          </p:cNvPr>
          <p:cNvSpPr/>
          <p:nvPr/>
        </p:nvSpPr>
        <p:spPr bwMode="auto">
          <a:xfrm>
            <a:off x="681904" y="1018688"/>
            <a:ext cx="5980952" cy="324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FAF4DA-F351-5B68-4B7E-D1477FA32D8D}"/>
              </a:ext>
            </a:extLst>
          </p:cNvPr>
          <p:cNvSpPr/>
          <p:nvPr/>
        </p:nvSpPr>
        <p:spPr bwMode="auto">
          <a:xfrm>
            <a:off x="681904" y="1667033"/>
            <a:ext cx="2780952" cy="324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DA3658-5245-1D38-8E51-5D99060397EA}"/>
              </a:ext>
            </a:extLst>
          </p:cNvPr>
          <p:cNvSpPr/>
          <p:nvPr/>
        </p:nvSpPr>
        <p:spPr bwMode="auto">
          <a:xfrm>
            <a:off x="681904" y="2315377"/>
            <a:ext cx="6247619" cy="333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3F9FA3-062C-58E7-079E-383EB7E97B1A}"/>
              </a:ext>
            </a:extLst>
          </p:cNvPr>
          <p:cNvSpPr/>
          <p:nvPr/>
        </p:nvSpPr>
        <p:spPr bwMode="auto">
          <a:xfrm>
            <a:off x="681904" y="2963722"/>
            <a:ext cx="8447619" cy="69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A8BE70-480F-F750-A1DA-C2B88E81B076}"/>
              </a:ext>
            </a:extLst>
          </p:cNvPr>
          <p:cNvSpPr/>
          <p:nvPr/>
        </p:nvSpPr>
        <p:spPr bwMode="auto">
          <a:xfrm>
            <a:off x="681904" y="3974376"/>
            <a:ext cx="7574336" cy="46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CC315CFB-74BD-170B-46F1-47F98826EB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4" t="48444" r="66891" b="1826"/>
          <a:stretch/>
        </p:blipFill>
        <p:spPr>
          <a:xfrm>
            <a:off x="9624392" y="1550617"/>
            <a:ext cx="1745627" cy="228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519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17F69-618E-A6B1-93AE-5816F5020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5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A65A2-E92D-B595-D0DE-38E5C9EB09BE}"/>
              </a:ext>
            </a:extLst>
          </p:cNvPr>
          <p:cNvSpPr/>
          <p:nvPr/>
        </p:nvSpPr>
        <p:spPr bwMode="auto">
          <a:xfrm>
            <a:off x="10632504" y="827999"/>
            <a:ext cx="504056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16C8B-182D-5656-F114-F2848B06BD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415063-175D-A51D-0319-5E2128B78A42}"/>
              </a:ext>
            </a:extLst>
          </p:cNvPr>
          <p:cNvSpPr/>
          <p:nvPr/>
        </p:nvSpPr>
        <p:spPr bwMode="auto">
          <a:xfrm>
            <a:off x="681904" y="932939"/>
            <a:ext cx="5076000" cy="343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5B6081-339C-63CF-21B6-08416802B14E}"/>
              </a:ext>
            </a:extLst>
          </p:cNvPr>
          <p:cNvSpPr/>
          <p:nvPr/>
        </p:nvSpPr>
        <p:spPr bwMode="auto">
          <a:xfrm>
            <a:off x="681904" y="1589199"/>
            <a:ext cx="10238632" cy="736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B969C6-F473-FA07-7C65-D3175A00BB1B}"/>
              </a:ext>
            </a:extLst>
          </p:cNvPr>
          <p:cNvSpPr/>
          <p:nvPr/>
        </p:nvSpPr>
        <p:spPr bwMode="auto">
          <a:xfrm>
            <a:off x="681904" y="2497506"/>
            <a:ext cx="733576" cy="477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98F44D-DAF9-2857-4486-3AC416C4458A}"/>
              </a:ext>
            </a:extLst>
          </p:cNvPr>
          <p:cNvSpPr/>
          <p:nvPr/>
        </p:nvSpPr>
        <p:spPr bwMode="auto">
          <a:xfrm>
            <a:off x="681904" y="3289330"/>
            <a:ext cx="5198072" cy="343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FE8303-2055-4C88-2E1C-C2BF7C1541E3}"/>
              </a:ext>
            </a:extLst>
          </p:cNvPr>
          <p:cNvSpPr/>
          <p:nvPr/>
        </p:nvSpPr>
        <p:spPr bwMode="auto">
          <a:xfrm>
            <a:off x="681905" y="3947593"/>
            <a:ext cx="1309640" cy="324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7824471-BCA1-CA50-ECE4-422FFE8F9803}"/>
              </a:ext>
            </a:extLst>
          </p:cNvPr>
          <p:cNvSpPr/>
          <p:nvPr/>
        </p:nvSpPr>
        <p:spPr bwMode="auto">
          <a:xfrm>
            <a:off x="681904" y="4586774"/>
            <a:ext cx="6134176" cy="78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CC315CFB-74BD-170B-46F1-47F98826EB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26" t="47182" r="38727" b="1826"/>
          <a:stretch/>
        </p:blipFill>
        <p:spPr>
          <a:xfrm>
            <a:off x="7176120" y="4435569"/>
            <a:ext cx="1656184" cy="2340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5415063-175D-A51D-0319-5E2128B78A42}"/>
              </a:ext>
            </a:extLst>
          </p:cNvPr>
          <p:cNvSpPr/>
          <p:nvPr/>
        </p:nvSpPr>
        <p:spPr bwMode="auto">
          <a:xfrm>
            <a:off x="5757904" y="930935"/>
            <a:ext cx="1805312" cy="343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398F44D-DAF9-2857-4486-3AC416C4458A}"/>
              </a:ext>
            </a:extLst>
          </p:cNvPr>
          <p:cNvSpPr/>
          <p:nvPr/>
        </p:nvSpPr>
        <p:spPr bwMode="auto">
          <a:xfrm>
            <a:off x="5885897" y="3289329"/>
            <a:ext cx="1866287" cy="343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9FE8303-2055-4C88-2E1C-C2BF7C1541E3}"/>
              </a:ext>
            </a:extLst>
          </p:cNvPr>
          <p:cNvSpPr/>
          <p:nvPr/>
        </p:nvSpPr>
        <p:spPr bwMode="auto">
          <a:xfrm>
            <a:off x="9048328" y="2812326"/>
            <a:ext cx="1872208" cy="2957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9FE8303-2055-4C88-2E1C-C2BF7C1541E3}"/>
              </a:ext>
            </a:extLst>
          </p:cNvPr>
          <p:cNvSpPr/>
          <p:nvPr/>
        </p:nvSpPr>
        <p:spPr bwMode="auto">
          <a:xfrm>
            <a:off x="1978048" y="3947592"/>
            <a:ext cx="4405983" cy="324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39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3" grpId="0" animBg="1"/>
      <p:bldP spid="19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2F04B-4DA4-E355-6297-4DF1DD0D55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8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665BE6-52D1-456F-6ACA-9545E0242E47}"/>
              </a:ext>
            </a:extLst>
          </p:cNvPr>
          <p:cNvSpPr/>
          <p:nvPr/>
        </p:nvSpPr>
        <p:spPr bwMode="auto">
          <a:xfrm>
            <a:off x="10632504" y="90872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B68C25-E819-1532-D3BA-C9235323E8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6485"/>
            <a:ext cx="10800000" cy="182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7D0FDF-B514-881C-0EEE-596DC981D486}"/>
              </a:ext>
            </a:extLst>
          </p:cNvPr>
          <p:cNvSpPr/>
          <p:nvPr/>
        </p:nvSpPr>
        <p:spPr bwMode="auto">
          <a:xfrm>
            <a:off x="10560496" y="3943270"/>
            <a:ext cx="576064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D58AE90-C12A-B323-D318-8323F028D5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84" r="63557"/>
          <a:stretch/>
        </p:blipFill>
        <p:spPr>
          <a:xfrm>
            <a:off x="4152080" y="5239414"/>
            <a:ext cx="3935840" cy="11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49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F85CF-D22C-C904-F49C-DFCF1F81C1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F1D98-1671-00D0-D830-4D4EFCAC7FD7}"/>
              </a:ext>
            </a:extLst>
          </p:cNvPr>
          <p:cNvSpPr/>
          <p:nvPr/>
        </p:nvSpPr>
        <p:spPr bwMode="auto">
          <a:xfrm>
            <a:off x="10691428" y="2203930"/>
            <a:ext cx="295238" cy="30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D58AE90-C12A-B323-D318-8323F028D5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t="4653" r="24886"/>
          <a:stretch/>
        </p:blipFill>
        <p:spPr>
          <a:xfrm>
            <a:off x="4607832" y="3274099"/>
            <a:ext cx="3024336" cy="3129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459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A4A50-1093-1AB1-5DDD-5C14F44B63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1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2E3E94-A46A-C87C-1344-D9CAA3AC0A78}"/>
              </a:ext>
            </a:extLst>
          </p:cNvPr>
          <p:cNvSpPr/>
          <p:nvPr/>
        </p:nvSpPr>
        <p:spPr bwMode="auto">
          <a:xfrm>
            <a:off x="10560496" y="2132856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C01B11-0309-7EE4-341F-9747389EC6F9}"/>
              </a:ext>
            </a:extLst>
          </p:cNvPr>
          <p:cNvSpPr/>
          <p:nvPr/>
        </p:nvSpPr>
        <p:spPr bwMode="auto">
          <a:xfrm>
            <a:off x="10560496" y="4509120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2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01526-333E-1F0D-B9C0-B6F4712F3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84C817-D741-FD36-96BA-BB832E28393E}"/>
              </a:ext>
            </a:extLst>
          </p:cNvPr>
          <p:cNvSpPr/>
          <p:nvPr/>
        </p:nvSpPr>
        <p:spPr bwMode="auto">
          <a:xfrm>
            <a:off x="10488488" y="2492896"/>
            <a:ext cx="72007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FBB821-5A08-1A5C-5546-0CFD89969B5E}"/>
              </a:ext>
            </a:extLst>
          </p:cNvPr>
          <p:cNvSpPr/>
          <p:nvPr/>
        </p:nvSpPr>
        <p:spPr bwMode="auto">
          <a:xfrm>
            <a:off x="10488487" y="4293096"/>
            <a:ext cx="720079" cy="44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39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8E0C1-4512-D186-7012-FEBE9A2073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250C46-8BD5-F1D6-1C7C-FE4396D15F0C}"/>
              </a:ext>
            </a:extLst>
          </p:cNvPr>
          <p:cNvSpPr/>
          <p:nvPr/>
        </p:nvSpPr>
        <p:spPr bwMode="auto">
          <a:xfrm>
            <a:off x="3034285" y="3363553"/>
            <a:ext cx="3285714" cy="390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A6CAFA-A1FA-81F6-A403-97798708F99D}"/>
              </a:ext>
            </a:extLst>
          </p:cNvPr>
          <p:cNvSpPr/>
          <p:nvPr/>
        </p:nvSpPr>
        <p:spPr bwMode="auto">
          <a:xfrm>
            <a:off x="6948571" y="4021271"/>
            <a:ext cx="590477" cy="29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E32330-2D3C-B608-7629-DA06071A36D7}"/>
              </a:ext>
            </a:extLst>
          </p:cNvPr>
          <p:cNvSpPr/>
          <p:nvPr/>
        </p:nvSpPr>
        <p:spPr bwMode="auto">
          <a:xfrm>
            <a:off x="8510476" y="4011739"/>
            <a:ext cx="476190" cy="305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A2B2311-2CE2-C88D-89FE-B832DF1BD2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69283"/>
            <a:ext cx="10800000" cy="1207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F77CA3-2C53-9281-FBBE-A15D7C63BCFE}"/>
              </a:ext>
            </a:extLst>
          </p:cNvPr>
          <p:cNvSpPr/>
          <p:nvPr/>
        </p:nvSpPr>
        <p:spPr bwMode="auto">
          <a:xfrm>
            <a:off x="7291428" y="5235993"/>
            <a:ext cx="409523" cy="287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3B0B9B6-246A-2D74-6262-F9016FFE9F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85" r="72225" b="5562"/>
          <a:stretch/>
        </p:blipFill>
        <p:spPr>
          <a:xfrm>
            <a:off x="4620132" y="5785869"/>
            <a:ext cx="2999736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933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B151E-A0F1-2296-8D1D-640CE7EEA4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486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4C37C-C38C-3603-7E45-7B1579FFBE9B}"/>
              </a:ext>
            </a:extLst>
          </p:cNvPr>
          <p:cNvSpPr/>
          <p:nvPr/>
        </p:nvSpPr>
        <p:spPr bwMode="auto">
          <a:xfrm>
            <a:off x="5234285" y="2822291"/>
            <a:ext cx="1761904" cy="657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25B5E9-2774-CD14-1FE4-A2FFF81E9613}"/>
              </a:ext>
            </a:extLst>
          </p:cNvPr>
          <p:cNvSpPr/>
          <p:nvPr/>
        </p:nvSpPr>
        <p:spPr bwMode="auto">
          <a:xfrm>
            <a:off x="7339047" y="3812981"/>
            <a:ext cx="457142" cy="295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3B0B9B6-246A-2D74-6262-F9016FFE9F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t="2638" r="15551" b="5561"/>
          <a:stretch/>
        </p:blipFill>
        <p:spPr>
          <a:xfrm>
            <a:off x="3658581" y="4251171"/>
            <a:ext cx="4913311" cy="255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526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2024-08-13T03:21:57Z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