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7" r:id="rId4"/>
    <p:sldId id="396" r:id="rId5"/>
    <p:sldId id="395" r:id="rId6"/>
    <p:sldId id="394" r:id="rId7"/>
    <p:sldId id="393" r:id="rId8"/>
    <p:sldId id="392" r:id="rId9"/>
    <p:sldId id="391" r:id="rId10"/>
    <p:sldId id="390" r:id="rId11"/>
    <p:sldId id="388" r:id="rId12"/>
    <p:sldId id="386" r:id="rId13"/>
    <p:sldId id="385" r:id="rId14"/>
    <p:sldId id="384" r:id="rId15"/>
    <p:sldId id="383" r:id="rId16"/>
    <p:sldId id="381" r:id="rId17"/>
    <p:sldId id="380" r:id="rId18"/>
    <p:sldId id="379" r:id="rId19"/>
    <p:sldId id="378" r:id="rId20"/>
    <p:sldId id="377" r:id="rId21"/>
    <p:sldId id="375" r:id="rId22"/>
    <p:sldId id="398" r:id="rId23"/>
    <p:sldId id="373" r:id="rId24"/>
    <p:sldId id="372" r:id="rId25"/>
    <p:sldId id="371" r:id="rId26"/>
    <p:sldId id="370" r:id="rId27"/>
    <p:sldId id="369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953763"/>
            <a:ext cx="7200000" cy="95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72E2C-B242-85B1-04B6-55052A0A1E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4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37AB7-D5F5-57E9-AB4D-11AC380518EA}"/>
              </a:ext>
            </a:extLst>
          </p:cNvPr>
          <p:cNvSpPr/>
          <p:nvPr/>
        </p:nvSpPr>
        <p:spPr bwMode="auto">
          <a:xfrm>
            <a:off x="5596190" y="3413921"/>
            <a:ext cx="580952" cy="29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2EC61F2-8C09-E3FA-4A4E-6FAB5B2E06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1" b="632"/>
          <a:stretch/>
        </p:blipFill>
        <p:spPr>
          <a:xfrm>
            <a:off x="3275684" y="3862402"/>
            <a:ext cx="5688632" cy="296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903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FC893-D6E8-0D2B-0B05-01CCC4683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D69C0D-4396-4AEC-B443-4CFBEBACC3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8"/>
          <a:stretch/>
        </p:blipFill>
        <p:spPr>
          <a:xfrm>
            <a:off x="1324732" y="3933056"/>
            <a:ext cx="10128528" cy="245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D83953-AD8A-A714-50AA-1116C92B51E6}"/>
              </a:ext>
            </a:extLst>
          </p:cNvPr>
          <p:cNvSpPr/>
          <p:nvPr/>
        </p:nvSpPr>
        <p:spPr bwMode="auto">
          <a:xfrm>
            <a:off x="6886636" y="4714435"/>
            <a:ext cx="1038095" cy="295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AD1392-7B8D-BC2F-D9EB-2EB523462DB2}"/>
              </a:ext>
            </a:extLst>
          </p:cNvPr>
          <p:cNvSpPr/>
          <p:nvPr/>
        </p:nvSpPr>
        <p:spPr bwMode="auto">
          <a:xfrm>
            <a:off x="5762827" y="5924620"/>
            <a:ext cx="257142" cy="295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74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1B7ED-89F5-C078-56F3-37FF71965D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7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B84F33-B538-A88F-CA27-80FDD366DB01}"/>
              </a:ext>
            </a:extLst>
          </p:cNvPr>
          <p:cNvSpPr/>
          <p:nvPr/>
        </p:nvSpPr>
        <p:spPr bwMode="auto">
          <a:xfrm>
            <a:off x="1329522" y="2564904"/>
            <a:ext cx="4838485" cy="85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479D1C-3694-46CE-C92A-37A82E38E330}"/>
              </a:ext>
            </a:extLst>
          </p:cNvPr>
          <p:cNvSpPr/>
          <p:nvPr/>
        </p:nvSpPr>
        <p:spPr bwMode="auto">
          <a:xfrm>
            <a:off x="2495600" y="3587087"/>
            <a:ext cx="1129161" cy="276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51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B689E-F2AE-3AC5-C99D-F6655B4A0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7E8074-9DA0-F0C0-0685-BA7275C5C24C}"/>
              </a:ext>
            </a:extLst>
          </p:cNvPr>
          <p:cNvSpPr/>
          <p:nvPr/>
        </p:nvSpPr>
        <p:spPr bwMode="auto">
          <a:xfrm>
            <a:off x="681905" y="2295884"/>
            <a:ext cx="4261968" cy="35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E2E975-6D57-D40F-CD30-C388FBCA39B5}"/>
              </a:ext>
            </a:extLst>
          </p:cNvPr>
          <p:cNvSpPr/>
          <p:nvPr/>
        </p:nvSpPr>
        <p:spPr bwMode="auto">
          <a:xfrm>
            <a:off x="4943872" y="2060848"/>
            <a:ext cx="2016223" cy="759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B9D8ED-C944-BD40-281C-E7E59E14BE13}"/>
              </a:ext>
            </a:extLst>
          </p:cNvPr>
          <p:cNvSpPr/>
          <p:nvPr/>
        </p:nvSpPr>
        <p:spPr bwMode="auto">
          <a:xfrm>
            <a:off x="681905" y="3106081"/>
            <a:ext cx="2677792" cy="66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96E8E0-5158-0FCF-089A-C9E1739629B8}"/>
              </a:ext>
            </a:extLst>
          </p:cNvPr>
          <p:cNvSpPr/>
          <p:nvPr/>
        </p:nvSpPr>
        <p:spPr bwMode="auto">
          <a:xfrm>
            <a:off x="681904" y="4049721"/>
            <a:ext cx="4261968" cy="165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0B9D8ED-C944-BD40-281C-E7E59E14BE13}"/>
              </a:ext>
            </a:extLst>
          </p:cNvPr>
          <p:cNvSpPr/>
          <p:nvPr/>
        </p:nvSpPr>
        <p:spPr bwMode="auto">
          <a:xfrm>
            <a:off x="3359697" y="3106081"/>
            <a:ext cx="1584175" cy="66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80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5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066CF-0ADF-4FDA-5EE4-5A846227CE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E548F-88AC-288D-C955-B8F0ED4686B7}"/>
              </a:ext>
            </a:extLst>
          </p:cNvPr>
          <p:cNvSpPr/>
          <p:nvPr/>
        </p:nvSpPr>
        <p:spPr bwMode="auto">
          <a:xfrm>
            <a:off x="1329522" y="2630488"/>
            <a:ext cx="7646797" cy="324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C19647-E590-9806-30EE-EA51D31419D2}"/>
              </a:ext>
            </a:extLst>
          </p:cNvPr>
          <p:cNvSpPr/>
          <p:nvPr/>
        </p:nvSpPr>
        <p:spPr bwMode="auto">
          <a:xfrm>
            <a:off x="1358095" y="3140968"/>
            <a:ext cx="3369753" cy="862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FCF5DE-4DF6-C449-0527-B69AF7260D4F}"/>
              </a:ext>
            </a:extLst>
          </p:cNvPr>
          <p:cNvSpPr/>
          <p:nvPr/>
        </p:nvSpPr>
        <p:spPr bwMode="auto">
          <a:xfrm>
            <a:off x="1329523" y="4077072"/>
            <a:ext cx="4982501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0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13365-6C6E-7A6D-3A7B-1A031C899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5157192"/>
            <a:ext cx="5087968" cy="122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7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6BEC8-968C-40F3-0EA8-FCB2D6530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6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09B24-89FE-9C9C-3D1A-4B36C63E015B}"/>
              </a:ext>
            </a:extLst>
          </p:cNvPr>
          <p:cNvSpPr/>
          <p:nvPr/>
        </p:nvSpPr>
        <p:spPr bwMode="auto">
          <a:xfrm>
            <a:off x="681905" y="933114"/>
            <a:ext cx="2916000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DAF72F-0518-D2FC-0FAE-C9EC1346D5A4}"/>
              </a:ext>
            </a:extLst>
          </p:cNvPr>
          <p:cNvSpPr/>
          <p:nvPr/>
        </p:nvSpPr>
        <p:spPr bwMode="auto">
          <a:xfrm>
            <a:off x="681905" y="1487357"/>
            <a:ext cx="3312000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2A1826-DF10-95A1-CA02-B3CB40C91560}"/>
              </a:ext>
            </a:extLst>
          </p:cNvPr>
          <p:cNvSpPr/>
          <p:nvPr/>
        </p:nvSpPr>
        <p:spPr bwMode="auto">
          <a:xfrm>
            <a:off x="7267810" y="914002"/>
            <a:ext cx="3604570" cy="1866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9BCD67-09BE-520C-9F1A-E709F9879C72}"/>
              </a:ext>
            </a:extLst>
          </p:cNvPr>
          <p:cNvSpPr/>
          <p:nvPr/>
        </p:nvSpPr>
        <p:spPr bwMode="auto">
          <a:xfrm>
            <a:off x="681904" y="2051156"/>
            <a:ext cx="1609523" cy="324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ECA666-0A76-EB1D-4118-3065164DF9C5}"/>
              </a:ext>
            </a:extLst>
          </p:cNvPr>
          <p:cNvSpPr/>
          <p:nvPr/>
        </p:nvSpPr>
        <p:spPr bwMode="auto">
          <a:xfrm>
            <a:off x="681905" y="2605399"/>
            <a:ext cx="2173736" cy="324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A09B24-89FE-9C9C-3D1A-4B36C63E015B}"/>
              </a:ext>
            </a:extLst>
          </p:cNvPr>
          <p:cNvSpPr/>
          <p:nvPr/>
        </p:nvSpPr>
        <p:spPr bwMode="auto">
          <a:xfrm>
            <a:off x="3597904" y="933114"/>
            <a:ext cx="3493523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DAF72F-0518-D2FC-0FAE-C9EC1346D5A4}"/>
              </a:ext>
            </a:extLst>
          </p:cNvPr>
          <p:cNvSpPr/>
          <p:nvPr/>
        </p:nvSpPr>
        <p:spPr bwMode="auto">
          <a:xfrm>
            <a:off x="3993905" y="1487357"/>
            <a:ext cx="3097522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ECA666-0A76-EB1D-4118-3065164DF9C5}"/>
              </a:ext>
            </a:extLst>
          </p:cNvPr>
          <p:cNvSpPr/>
          <p:nvPr/>
        </p:nvSpPr>
        <p:spPr bwMode="auto">
          <a:xfrm>
            <a:off x="2855640" y="2605399"/>
            <a:ext cx="2808311" cy="324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BABC39DE-BFAA-8ECF-373B-E9C109F788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/>
        </p:blipFill>
        <p:spPr>
          <a:xfrm>
            <a:off x="6096000" y="3044971"/>
            <a:ext cx="5159976" cy="138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12086" t="18011" r="13052" b="27709"/>
          <a:stretch/>
        </p:blipFill>
        <p:spPr>
          <a:xfrm>
            <a:off x="9120336" y="2996953"/>
            <a:ext cx="237626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6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68890-8FF9-B910-ADF9-C64C10F85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546A6D-CCBA-D6BA-288F-D84AE219CEF4}"/>
              </a:ext>
            </a:extLst>
          </p:cNvPr>
          <p:cNvSpPr/>
          <p:nvPr/>
        </p:nvSpPr>
        <p:spPr bwMode="auto">
          <a:xfrm>
            <a:off x="1329523" y="3936427"/>
            <a:ext cx="6419047" cy="32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9AEC2-C41A-24D0-897B-A6DA8B38EE97}"/>
              </a:ext>
            </a:extLst>
          </p:cNvPr>
          <p:cNvSpPr/>
          <p:nvPr/>
        </p:nvSpPr>
        <p:spPr bwMode="auto">
          <a:xfrm>
            <a:off x="1348571" y="4489460"/>
            <a:ext cx="5028571" cy="31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EF11D4-B1B0-A648-E287-955D7A0E10BD}"/>
              </a:ext>
            </a:extLst>
          </p:cNvPr>
          <p:cNvSpPr/>
          <p:nvPr/>
        </p:nvSpPr>
        <p:spPr bwMode="auto">
          <a:xfrm>
            <a:off x="1339047" y="5052029"/>
            <a:ext cx="2704761" cy="31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DFE881-281A-14CC-2BE6-BCD5EB73F5BA}"/>
              </a:ext>
            </a:extLst>
          </p:cNvPr>
          <p:cNvSpPr/>
          <p:nvPr/>
        </p:nvSpPr>
        <p:spPr bwMode="auto">
          <a:xfrm>
            <a:off x="1339047" y="5605062"/>
            <a:ext cx="5000000" cy="31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31ED5A-0742-6D1C-38D4-BB5919B4D0A4}"/>
              </a:ext>
            </a:extLst>
          </p:cNvPr>
          <p:cNvSpPr/>
          <p:nvPr/>
        </p:nvSpPr>
        <p:spPr bwMode="auto">
          <a:xfrm>
            <a:off x="1329523" y="6139025"/>
            <a:ext cx="3466666" cy="333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81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88EB8-260D-6B1F-D766-4BCEF7FFED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863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96202-33E2-6801-6686-9F2006B68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9879E9-953A-2E79-D85C-EB3784EC3941}"/>
              </a:ext>
            </a:extLst>
          </p:cNvPr>
          <p:cNvSpPr/>
          <p:nvPr/>
        </p:nvSpPr>
        <p:spPr bwMode="auto">
          <a:xfrm>
            <a:off x="681904" y="951948"/>
            <a:ext cx="6904761" cy="88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FCB30F-187E-8B17-DAAB-0E623E06A184}"/>
              </a:ext>
            </a:extLst>
          </p:cNvPr>
          <p:cNvSpPr/>
          <p:nvPr/>
        </p:nvSpPr>
        <p:spPr bwMode="auto">
          <a:xfrm>
            <a:off x="681904" y="1981680"/>
            <a:ext cx="5161904" cy="819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37C108-D663-D6F4-7D55-630445AD509F}"/>
              </a:ext>
            </a:extLst>
          </p:cNvPr>
          <p:cNvSpPr/>
          <p:nvPr/>
        </p:nvSpPr>
        <p:spPr bwMode="auto">
          <a:xfrm>
            <a:off x="681904" y="2982809"/>
            <a:ext cx="4238095" cy="82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1240B5-19F3-C352-607A-40E0B03067C3}"/>
              </a:ext>
            </a:extLst>
          </p:cNvPr>
          <p:cNvSpPr/>
          <p:nvPr/>
        </p:nvSpPr>
        <p:spPr bwMode="auto">
          <a:xfrm>
            <a:off x="681904" y="3983938"/>
            <a:ext cx="2257142" cy="82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524AC7-CB3E-1398-2A4E-64896657BF98}"/>
              </a:ext>
            </a:extLst>
          </p:cNvPr>
          <p:cNvSpPr/>
          <p:nvPr/>
        </p:nvSpPr>
        <p:spPr bwMode="auto">
          <a:xfrm>
            <a:off x="681904" y="4985067"/>
            <a:ext cx="2066666" cy="819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A849CD-E060-FD60-1BAE-8677CD154D12}"/>
              </a:ext>
            </a:extLst>
          </p:cNvPr>
          <p:cNvSpPr/>
          <p:nvPr/>
        </p:nvSpPr>
        <p:spPr bwMode="auto">
          <a:xfrm>
            <a:off x="681904" y="5948058"/>
            <a:ext cx="3866666" cy="32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5AEE2-C63C-9DF9-94BA-2884B9F9E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E29C6-7502-C32B-25E2-BD184C0F7182}"/>
              </a:ext>
            </a:extLst>
          </p:cNvPr>
          <p:cNvSpPr/>
          <p:nvPr/>
        </p:nvSpPr>
        <p:spPr bwMode="auto">
          <a:xfrm>
            <a:off x="10632504" y="90872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54F9E8-009F-DBC2-D128-0302187895A1}"/>
              </a:ext>
            </a:extLst>
          </p:cNvPr>
          <p:cNvSpPr/>
          <p:nvPr/>
        </p:nvSpPr>
        <p:spPr bwMode="auto">
          <a:xfrm>
            <a:off x="10488488" y="42930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84F3E-7848-179F-1E83-677FA75AB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97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612" y="3772633"/>
            <a:ext cx="6984776" cy="296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81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3B1E9-7C2D-D87D-492B-45C5430A71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2"/>
          <a:stretch/>
        </p:blipFill>
        <p:spPr>
          <a:xfrm>
            <a:off x="720000" y="827999"/>
            <a:ext cx="10800000" cy="173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275B2D-603E-1354-A6FD-F2F8A552302F}"/>
              </a:ext>
            </a:extLst>
          </p:cNvPr>
          <p:cNvSpPr/>
          <p:nvPr/>
        </p:nvSpPr>
        <p:spPr bwMode="auto">
          <a:xfrm>
            <a:off x="5091428" y="952153"/>
            <a:ext cx="638095" cy="305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1E25D-CF3D-FDF1-320C-AB5D730F6FF9}"/>
              </a:ext>
            </a:extLst>
          </p:cNvPr>
          <p:cNvSpPr/>
          <p:nvPr/>
        </p:nvSpPr>
        <p:spPr bwMode="auto">
          <a:xfrm>
            <a:off x="7748571" y="1525175"/>
            <a:ext cx="780953" cy="334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D27C84D-5A31-C6C3-8B9E-DD939D064F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55"/>
          <a:stretch/>
        </p:blipFill>
        <p:spPr>
          <a:xfrm>
            <a:off x="720000" y="2638011"/>
            <a:ext cx="10800000" cy="146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9C77F3E-B6EE-3F0E-D554-6F611D1E41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8" r="21553" b="2551"/>
          <a:stretch/>
        </p:blipFill>
        <p:spPr>
          <a:xfrm>
            <a:off x="4295800" y="3680536"/>
            <a:ext cx="7224200" cy="306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l="5970" t="1423" b="499"/>
          <a:stretch/>
        </p:blipFill>
        <p:spPr>
          <a:xfrm>
            <a:off x="4223792" y="3645024"/>
            <a:ext cx="4536504" cy="316835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275B2D-603E-1354-A6FD-F2F8A552302F}"/>
              </a:ext>
            </a:extLst>
          </p:cNvPr>
          <p:cNvSpPr/>
          <p:nvPr/>
        </p:nvSpPr>
        <p:spPr bwMode="auto">
          <a:xfrm>
            <a:off x="720000" y="2624183"/>
            <a:ext cx="7176200" cy="51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275B2D-603E-1354-A6FD-F2F8A552302F}"/>
              </a:ext>
            </a:extLst>
          </p:cNvPr>
          <p:cNvSpPr/>
          <p:nvPr/>
        </p:nvSpPr>
        <p:spPr bwMode="auto">
          <a:xfrm>
            <a:off x="720000" y="3138279"/>
            <a:ext cx="7752264" cy="50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275B2D-603E-1354-A6FD-F2F8A552302F}"/>
              </a:ext>
            </a:extLst>
          </p:cNvPr>
          <p:cNvSpPr/>
          <p:nvPr/>
        </p:nvSpPr>
        <p:spPr bwMode="auto">
          <a:xfrm>
            <a:off x="720000" y="3680536"/>
            <a:ext cx="3431784" cy="43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12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3B1E9-7C2D-D87D-492B-45C5430A71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6"/>
          <a:stretch/>
        </p:blipFill>
        <p:spPr>
          <a:xfrm>
            <a:off x="720000" y="792088"/>
            <a:ext cx="10800000" cy="113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D27C84D-5A31-C6C3-8B9E-DD939D064F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83"/>
          <a:stretch/>
        </p:blipFill>
        <p:spPr>
          <a:xfrm>
            <a:off x="720000" y="2088232"/>
            <a:ext cx="10800000" cy="134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9C77F3E-B6EE-3F0E-D554-6F611D1E41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8" r="21553" b="2551"/>
          <a:stretch/>
        </p:blipFill>
        <p:spPr>
          <a:xfrm>
            <a:off x="2321726" y="3513146"/>
            <a:ext cx="7596548" cy="3228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275B2D-603E-1354-A6FD-F2F8A552302F}"/>
              </a:ext>
            </a:extLst>
          </p:cNvPr>
          <p:cNvSpPr/>
          <p:nvPr/>
        </p:nvSpPr>
        <p:spPr bwMode="auto">
          <a:xfrm>
            <a:off x="720000" y="2088232"/>
            <a:ext cx="4007848" cy="83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275B2D-603E-1354-A6FD-F2F8A552302F}"/>
              </a:ext>
            </a:extLst>
          </p:cNvPr>
          <p:cNvSpPr/>
          <p:nvPr/>
        </p:nvSpPr>
        <p:spPr bwMode="auto">
          <a:xfrm>
            <a:off x="720000" y="2924944"/>
            <a:ext cx="8760376" cy="50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1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E2759-FCBC-C334-F676-F98C9F8864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958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519D1-272D-09F1-8976-4B789A999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0E2759-FCBC-C334-F676-F98C9F8864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0" t="40375" r="15996" b="1485"/>
          <a:stretch/>
        </p:blipFill>
        <p:spPr>
          <a:xfrm>
            <a:off x="2735624" y="3843824"/>
            <a:ext cx="6768752" cy="2592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009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382E8-B26E-9D8C-D798-CAD31B29F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7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24B4E-E865-5C92-8339-95F869F2D55B}"/>
              </a:ext>
            </a:extLst>
          </p:cNvPr>
          <p:cNvSpPr/>
          <p:nvPr/>
        </p:nvSpPr>
        <p:spPr bwMode="auto">
          <a:xfrm>
            <a:off x="681904" y="961428"/>
            <a:ext cx="10152380" cy="927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DC225B-3B25-7F3F-D383-6D1889D2E35C}"/>
              </a:ext>
            </a:extLst>
          </p:cNvPr>
          <p:cNvSpPr/>
          <p:nvPr/>
        </p:nvSpPr>
        <p:spPr bwMode="auto">
          <a:xfrm>
            <a:off x="681904" y="2019337"/>
            <a:ext cx="4885714" cy="27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2810BC-826A-7476-9290-82A7F1F43D36}"/>
              </a:ext>
            </a:extLst>
          </p:cNvPr>
          <p:cNvSpPr/>
          <p:nvPr/>
        </p:nvSpPr>
        <p:spPr bwMode="auto">
          <a:xfrm>
            <a:off x="681904" y="2486342"/>
            <a:ext cx="1957712" cy="33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F7B3D2-D3E0-CF93-AABE-43C8A23AA4D2}"/>
              </a:ext>
            </a:extLst>
          </p:cNvPr>
          <p:cNvSpPr/>
          <p:nvPr/>
        </p:nvSpPr>
        <p:spPr bwMode="auto">
          <a:xfrm>
            <a:off x="681904" y="2991470"/>
            <a:ext cx="8466666" cy="324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BE0E80-A760-9937-9C30-21E6EE19BE33}"/>
              </a:ext>
            </a:extLst>
          </p:cNvPr>
          <p:cNvSpPr/>
          <p:nvPr/>
        </p:nvSpPr>
        <p:spPr bwMode="auto">
          <a:xfrm>
            <a:off x="681904" y="3496598"/>
            <a:ext cx="7114285" cy="33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08C78E-5EB9-57A2-9D57-FA4320FBDC45}"/>
              </a:ext>
            </a:extLst>
          </p:cNvPr>
          <p:cNvSpPr/>
          <p:nvPr/>
        </p:nvSpPr>
        <p:spPr bwMode="auto">
          <a:xfrm>
            <a:off x="681904" y="4030318"/>
            <a:ext cx="8342857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E918BE-44FB-B9D8-7BB5-7FC10CD075AF}"/>
              </a:ext>
            </a:extLst>
          </p:cNvPr>
          <p:cNvSpPr/>
          <p:nvPr/>
        </p:nvSpPr>
        <p:spPr bwMode="auto">
          <a:xfrm>
            <a:off x="681904" y="4497323"/>
            <a:ext cx="2704761" cy="33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B097FE-C84F-04D2-E0AB-3784775DA2D5}"/>
              </a:ext>
            </a:extLst>
          </p:cNvPr>
          <p:cNvSpPr/>
          <p:nvPr/>
        </p:nvSpPr>
        <p:spPr bwMode="auto">
          <a:xfrm>
            <a:off x="681904" y="5021512"/>
            <a:ext cx="2066666" cy="324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FA7985-BAA4-23DE-EC60-B41F788F2F54}"/>
              </a:ext>
            </a:extLst>
          </p:cNvPr>
          <p:cNvSpPr/>
          <p:nvPr/>
        </p:nvSpPr>
        <p:spPr bwMode="auto">
          <a:xfrm>
            <a:off x="681904" y="5517109"/>
            <a:ext cx="5400000" cy="34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1F0E2759-FCBC-C334-F676-F98C9F8864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0" t="40375" r="15996" b="1485"/>
          <a:stretch/>
        </p:blipFill>
        <p:spPr>
          <a:xfrm>
            <a:off x="6126294" y="4447033"/>
            <a:ext cx="5990760" cy="229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2810BC-826A-7476-9290-82A7F1F43D36}"/>
              </a:ext>
            </a:extLst>
          </p:cNvPr>
          <p:cNvSpPr/>
          <p:nvPr/>
        </p:nvSpPr>
        <p:spPr bwMode="auto">
          <a:xfrm>
            <a:off x="2639616" y="2486342"/>
            <a:ext cx="2304256" cy="33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2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42DF7-2605-8B40-A4B9-EBD86BEB0B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774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D5542-8A30-1373-4C5D-ABCAAC6856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434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7C0A0-F34F-4E8A-EA50-B4F41359A0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5ED8C-B8FB-B906-636D-37C56A84CA4E}"/>
              </a:ext>
            </a:extLst>
          </p:cNvPr>
          <p:cNvSpPr/>
          <p:nvPr/>
        </p:nvSpPr>
        <p:spPr bwMode="auto">
          <a:xfrm>
            <a:off x="3396190" y="1534054"/>
            <a:ext cx="257142" cy="305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F0BD5E-F0AB-FE03-C7FB-7CDF735EE1D0}"/>
              </a:ext>
            </a:extLst>
          </p:cNvPr>
          <p:cNvSpPr/>
          <p:nvPr/>
        </p:nvSpPr>
        <p:spPr bwMode="auto">
          <a:xfrm>
            <a:off x="6281904" y="1534054"/>
            <a:ext cx="466666" cy="305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969A74-7DAE-5B55-0062-BDA06EB5B885}"/>
              </a:ext>
            </a:extLst>
          </p:cNvPr>
          <p:cNvSpPr/>
          <p:nvPr/>
        </p:nvSpPr>
        <p:spPr bwMode="auto">
          <a:xfrm>
            <a:off x="3758095" y="2192402"/>
            <a:ext cx="257142" cy="200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ABF6FB-613F-578F-822E-88A447B044CE}"/>
              </a:ext>
            </a:extLst>
          </p:cNvPr>
          <p:cNvSpPr/>
          <p:nvPr/>
        </p:nvSpPr>
        <p:spPr bwMode="auto">
          <a:xfrm>
            <a:off x="7167619" y="2068365"/>
            <a:ext cx="400000" cy="324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33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5F623-851E-24A5-316B-FF58F2054D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591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B42C01-AE9F-F2E6-75F1-FD4736835027}"/>
              </a:ext>
            </a:extLst>
          </p:cNvPr>
          <p:cNvSpPr/>
          <p:nvPr/>
        </p:nvSpPr>
        <p:spPr bwMode="auto">
          <a:xfrm>
            <a:off x="685223" y="836712"/>
            <a:ext cx="663491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0F2B19-13BF-8FFD-BC4A-F80E504433AA}"/>
              </a:ext>
            </a:extLst>
          </p:cNvPr>
          <p:cNvSpPr/>
          <p:nvPr/>
        </p:nvSpPr>
        <p:spPr bwMode="auto">
          <a:xfrm>
            <a:off x="685222" y="1277472"/>
            <a:ext cx="4474673" cy="711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2A26314-8F24-EAA8-C1A2-B7F6AE19982C}"/>
              </a:ext>
            </a:extLst>
          </p:cNvPr>
          <p:cNvSpPr/>
          <p:nvPr/>
        </p:nvSpPr>
        <p:spPr bwMode="auto">
          <a:xfrm>
            <a:off x="1824155" y="2087506"/>
            <a:ext cx="1319518" cy="837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9F55E5A-8D44-4F10-5860-BDB94BED421A}"/>
              </a:ext>
            </a:extLst>
          </p:cNvPr>
          <p:cNvSpPr/>
          <p:nvPr/>
        </p:nvSpPr>
        <p:spPr bwMode="auto">
          <a:xfrm>
            <a:off x="1824155" y="2924944"/>
            <a:ext cx="182357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0E4CF67-C3E9-8C6B-321D-B37F98182538}"/>
              </a:ext>
            </a:extLst>
          </p:cNvPr>
          <p:cNvSpPr/>
          <p:nvPr/>
        </p:nvSpPr>
        <p:spPr bwMode="auto">
          <a:xfrm>
            <a:off x="902576" y="3762382"/>
            <a:ext cx="5193424" cy="822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6F8206E-7D26-CB75-B53A-88F944BB401A}"/>
              </a:ext>
            </a:extLst>
          </p:cNvPr>
          <p:cNvSpPr/>
          <p:nvPr/>
        </p:nvSpPr>
        <p:spPr bwMode="auto">
          <a:xfrm>
            <a:off x="720000" y="4629900"/>
            <a:ext cx="5520016" cy="78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FA0C847-505D-53E6-6CC8-A56A68435AB0}"/>
              </a:ext>
            </a:extLst>
          </p:cNvPr>
          <p:cNvSpPr/>
          <p:nvPr/>
        </p:nvSpPr>
        <p:spPr bwMode="auto">
          <a:xfrm>
            <a:off x="720000" y="5418565"/>
            <a:ext cx="4007848" cy="792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9C001EC-9CEE-E46C-2D83-37607D16CBDC}"/>
              </a:ext>
            </a:extLst>
          </p:cNvPr>
          <p:cNvSpPr/>
          <p:nvPr/>
        </p:nvSpPr>
        <p:spPr bwMode="auto">
          <a:xfrm>
            <a:off x="685223" y="6347749"/>
            <a:ext cx="1138931" cy="252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07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5" grpId="0" animBg="1"/>
      <p:bldP spid="29" grpId="0" animBg="1"/>
      <p:bldP spid="30" grpId="0" animBg="1"/>
      <p:bldP spid="34" grpId="0" animBg="1"/>
      <p:bldP spid="35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60BBE-F924-2499-A8A6-2D8FE9F62C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7E188A-2936-A9D6-486D-59DC2882F34B}"/>
              </a:ext>
            </a:extLst>
          </p:cNvPr>
          <p:cNvSpPr/>
          <p:nvPr/>
        </p:nvSpPr>
        <p:spPr bwMode="auto">
          <a:xfrm>
            <a:off x="10560496" y="828000"/>
            <a:ext cx="576064" cy="65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73F0DD-69CE-375E-D562-F9417871D2DF}"/>
              </a:ext>
            </a:extLst>
          </p:cNvPr>
          <p:cNvSpPr/>
          <p:nvPr/>
        </p:nvSpPr>
        <p:spPr bwMode="auto">
          <a:xfrm>
            <a:off x="10560496" y="2708920"/>
            <a:ext cx="57606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25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BFDA0-0D9F-8650-417D-77906CC3DD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862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83C49-F576-C2D8-6A69-1218108958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4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0BFDA0-0D9F-8650-417D-77906CC3DD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1" t="56121" r="12885"/>
          <a:stretch/>
        </p:blipFill>
        <p:spPr>
          <a:xfrm>
            <a:off x="2411588" y="4172035"/>
            <a:ext cx="7416824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590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FD3DD-71BD-A5A8-6A15-62E4E514E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7D897D-3F04-F3F3-1DF8-48C4DCDEAC60}"/>
              </a:ext>
            </a:extLst>
          </p:cNvPr>
          <p:cNvSpPr/>
          <p:nvPr/>
        </p:nvSpPr>
        <p:spPr bwMode="auto">
          <a:xfrm>
            <a:off x="681905" y="904278"/>
            <a:ext cx="5414096" cy="324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BC4FCC-F853-B07D-588A-BA91B8831295}"/>
              </a:ext>
            </a:extLst>
          </p:cNvPr>
          <p:cNvSpPr/>
          <p:nvPr/>
        </p:nvSpPr>
        <p:spPr bwMode="auto">
          <a:xfrm>
            <a:off x="681904" y="1352418"/>
            <a:ext cx="5514285" cy="343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899B30-2080-2DA4-2869-707A49F7171B}"/>
              </a:ext>
            </a:extLst>
          </p:cNvPr>
          <p:cNvSpPr/>
          <p:nvPr/>
        </p:nvSpPr>
        <p:spPr bwMode="auto">
          <a:xfrm>
            <a:off x="681904" y="1819629"/>
            <a:ext cx="8904761" cy="324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4461C9-9446-0992-B0B2-2BA19FF0F6FE}"/>
              </a:ext>
            </a:extLst>
          </p:cNvPr>
          <p:cNvSpPr/>
          <p:nvPr/>
        </p:nvSpPr>
        <p:spPr bwMode="auto">
          <a:xfrm>
            <a:off x="681904" y="2267770"/>
            <a:ext cx="3066666" cy="333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465FF6-4675-9F31-8EF7-AC677555526E}"/>
              </a:ext>
            </a:extLst>
          </p:cNvPr>
          <p:cNvSpPr/>
          <p:nvPr/>
        </p:nvSpPr>
        <p:spPr bwMode="auto">
          <a:xfrm>
            <a:off x="681904" y="2725445"/>
            <a:ext cx="5838095" cy="333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6682D2-9872-A581-3493-4B8AAF166DF6}"/>
              </a:ext>
            </a:extLst>
          </p:cNvPr>
          <p:cNvSpPr/>
          <p:nvPr/>
        </p:nvSpPr>
        <p:spPr bwMode="auto">
          <a:xfrm>
            <a:off x="681905" y="3183121"/>
            <a:ext cx="1453656" cy="333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9F7002-1C2F-BFCC-1F28-034603A65E41}"/>
              </a:ext>
            </a:extLst>
          </p:cNvPr>
          <p:cNvSpPr/>
          <p:nvPr/>
        </p:nvSpPr>
        <p:spPr bwMode="auto">
          <a:xfrm>
            <a:off x="2135560" y="3183120"/>
            <a:ext cx="8064895" cy="333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0FEC13-7ADC-0185-DC5C-431985645072}"/>
              </a:ext>
            </a:extLst>
          </p:cNvPr>
          <p:cNvSpPr/>
          <p:nvPr/>
        </p:nvSpPr>
        <p:spPr bwMode="auto">
          <a:xfrm>
            <a:off x="720000" y="3678936"/>
            <a:ext cx="3431784" cy="657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961AA59-4BE4-1161-D6CA-732B4ED1395A}"/>
              </a:ext>
            </a:extLst>
          </p:cNvPr>
          <p:cNvSpPr/>
          <p:nvPr/>
        </p:nvSpPr>
        <p:spPr bwMode="auto">
          <a:xfrm>
            <a:off x="681904" y="4537078"/>
            <a:ext cx="6206184" cy="657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5A84037-847A-BFEB-72B2-AFC71455BE15}"/>
              </a:ext>
            </a:extLst>
          </p:cNvPr>
          <p:cNvSpPr/>
          <p:nvPr/>
        </p:nvSpPr>
        <p:spPr bwMode="auto">
          <a:xfrm>
            <a:off x="681904" y="5395220"/>
            <a:ext cx="1957712" cy="715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67D897D-3F04-F3F3-1DF8-48C4DCDEAC60}"/>
              </a:ext>
            </a:extLst>
          </p:cNvPr>
          <p:cNvSpPr/>
          <p:nvPr/>
        </p:nvSpPr>
        <p:spPr bwMode="auto">
          <a:xfrm>
            <a:off x="6096001" y="904278"/>
            <a:ext cx="2123740" cy="324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961AA59-4BE4-1161-D6CA-732B4ED1395A}"/>
              </a:ext>
            </a:extLst>
          </p:cNvPr>
          <p:cNvSpPr/>
          <p:nvPr/>
        </p:nvSpPr>
        <p:spPr bwMode="auto">
          <a:xfrm>
            <a:off x="6888088" y="4537078"/>
            <a:ext cx="4079856" cy="657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B10BFDA0-0D9F-8650-417D-77906CC3DD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1" t="56121" r="12885"/>
          <a:stretch/>
        </p:blipFill>
        <p:spPr>
          <a:xfrm>
            <a:off x="4799856" y="5014585"/>
            <a:ext cx="6192688" cy="1803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464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863A3-2D48-0EFB-B292-39653C027C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A5C90D-10B4-F89F-CA3A-C763E2BE6D08}"/>
              </a:ext>
            </a:extLst>
          </p:cNvPr>
          <p:cNvSpPr/>
          <p:nvPr/>
        </p:nvSpPr>
        <p:spPr bwMode="auto">
          <a:xfrm>
            <a:off x="10560496" y="1484784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3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89D91-51AD-2578-34A8-C8745D980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71BCA-DF72-DECB-A091-104DA17E89DE}"/>
              </a:ext>
            </a:extLst>
          </p:cNvPr>
          <p:cNvSpPr/>
          <p:nvPr/>
        </p:nvSpPr>
        <p:spPr bwMode="auto">
          <a:xfrm>
            <a:off x="10560496" y="2636912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93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92ECA-F75B-E3A9-2D5B-C48465FFA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3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C0CF5-8A9E-0C4C-707B-F15EC4674683}"/>
              </a:ext>
            </a:extLst>
          </p:cNvPr>
          <p:cNvSpPr/>
          <p:nvPr/>
        </p:nvSpPr>
        <p:spPr bwMode="auto">
          <a:xfrm>
            <a:off x="10560496" y="270892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78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D7E92-FBDC-2C48-8762-0FBA4181B6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CEA55-B668-181E-565D-0EC87C00BCBA}"/>
              </a:ext>
            </a:extLst>
          </p:cNvPr>
          <p:cNvSpPr/>
          <p:nvPr/>
        </p:nvSpPr>
        <p:spPr bwMode="auto">
          <a:xfrm>
            <a:off x="10560496" y="827999"/>
            <a:ext cx="504056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163E14-31F5-EF70-3A51-354E13D1AD65}"/>
              </a:ext>
            </a:extLst>
          </p:cNvPr>
          <p:cNvSpPr/>
          <p:nvPr/>
        </p:nvSpPr>
        <p:spPr bwMode="auto">
          <a:xfrm>
            <a:off x="10560496" y="2708920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35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3E4DD-451F-A1F1-A6BE-778C8892B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7E9640-023D-E5B0-1DB2-564F9363831A}"/>
              </a:ext>
            </a:extLst>
          </p:cNvPr>
          <p:cNvSpPr/>
          <p:nvPr/>
        </p:nvSpPr>
        <p:spPr bwMode="auto">
          <a:xfrm>
            <a:off x="6456040" y="3284984"/>
            <a:ext cx="57606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03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EC212-6BBD-4457-ACC2-77FB185BC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72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36C104-D1B3-FDC4-2417-7B5111F919F7}"/>
              </a:ext>
            </a:extLst>
          </p:cNvPr>
          <p:cNvSpPr/>
          <p:nvPr/>
        </p:nvSpPr>
        <p:spPr bwMode="auto">
          <a:xfrm>
            <a:off x="4824761" y="1582384"/>
            <a:ext cx="1028571" cy="305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CBEDB6-FCAF-569C-07F5-5F520C59B235}"/>
              </a:ext>
            </a:extLst>
          </p:cNvPr>
          <p:cNvSpPr/>
          <p:nvPr/>
        </p:nvSpPr>
        <p:spPr bwMode="auto">
          <a:xfrm>
            <a:off x="5148571" y="2403614"/>
            <a:ext cx="438095" cy="29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2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2015-09-16T06:52:26Z</dcterms:created>
  <dcterms:modified xsi:type="dcterms:W3CDTF">2024-08-13T05:41:43Z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