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3"/>
  </p:notesMasterIdLst>
  <p:sldIdLst>
    <p:sldId id="362" r:id="rId2"/>
    <p:sldId id="363" r:id="rId3"/>
    <p:sldId id="397" r:id="rId4"/>
    <p:sldId id="396" r:id="rId5"/>
    <p:sldId id="395" r:id="rId6"/>
    <p:sldId id="394" r:id="rId7"/>
    <p:sldId id="393" r:id="rId8"/>
    <p:sldId id="391" r:id="rId9"/>
    <p:sldId id="390" r:id="rId10"/>
    <p:sldId id="389" r:id="rId11"/>
    <p:sldId id="388" r:id="rId12"/>
    <p:sldId id="386" r:id="rId13"/>
    <p:sldId id="385" r:id="rId14"/>
    <p:sldId id="383" r:id="rId15"/>
    <p:sldId id="382" r:id="rId16"/>
    <p:sldId id="381" r:id="rId17"/>
    <p:sldId id="380" r:id="rId18"/>
    <p:sldId id="379" r:id="rId19"/>
    <p:sldId id="378" r:id="rId20"/>
    <p:sldId id="377" r:id="rId21"/>
    <p:sldId id="376" r:id="rId22"/>
    <p:sldId id="375" r:id="rId23"/>
    <p:sldId id="374" r:id="rId24"/>
    <p:sldId id="373" r:id="rId25"/>
    <p:sldId id="372" r:id="rId26"/>
    <p:sldId id="370" r:id="rId27"/>
    <p:sldId id="367" r:id="rId28"/>
    <p:sldId id="398" r:id="rId29"/>
    <p:sldId id="365" r:id="rId30"/>
    <p:sldId id="364" r:id="rId31"/>
    <p:sldId id="399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968FA-E7DA-4896-A855-470DB83BF1A8}" type="datetimeFigureOut">
              <a:rPr lang="zh-CN" altLang="en-US" smtClean="0"/>
              <a:t>2024/8/13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CE8EBD-F069-47E4-B4F4-118465EFF3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734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E8EBD-F069-47E4-B4F4-118465EFF35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386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E8EBD-F069-47E4-B4F4-118465EFF35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271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008820"/>
            <a:ext cx="7200000" cy="840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F0C5B-3EC4-5E3A-D8D4-5E49906100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1"/>
          <a:stretch/>
        </p:blipFill>
        <p:spPr>
          <a:xfrm>
            <a:off x="720000" y="810424"/>
            <a:ext cx="10620000" cy="5994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16F57-2BB3-99AC-1BEC-D7AB26CC4ED8}"/>
              </a:ext>
            </a:extLst>
          </p:cNvPr>
          <p:cNvSpPr/>
          <p:nvPr/>
        </p:nvSpPr>
        <p:spPr bwMode="auto">
          <a:xfrm>
            <a:off x="10344472" y="2636912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13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CE3D3-71D0-F81D-996C-0132D4A545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25118A-2DD3-3381-E3DB-548B1AF8E552}"/>
              </a:ext>
            </a:extLst>
          </p:cNvPr>
          <p:cNvSpPr/>
          <p:nvPr/>
        </p:nvSpPr>
        <p:spPr bwMode="auto">
          <a:xfrm>
            <a:off x="4024761" y="2771842"/>
            <a:ext cx="2038095" cy="400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96877C-3851-FD29-5179-9EF2FE50A227}"/>
              </a:ext>
            </a:extLst>
          </p:cNvPr>
          <p:cNvSpPr/>
          <p:nvPr/>
        </p:nvSpPr>
        <p:spPr bwMode="auto">
          <a:xfrm>
            <a:off x="10300952" y="3448376"/>
            <a:ext cx="447619" cy="295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19994EA-EF23-DDEB-D3C5-18652840B6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7" r="66891" b="6816"/>
          <a:stretch/>
        </p:blipFill>
        <p:spPr>
          <a:xfrm>
            <a:off x="4578617" y="3905751"/>
            <a:ext cx="3082766" cy="285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423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991713-140D-1C57-CE69-0C25C9DD9B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3FF005-F0BE-0F3C-903F-149A68EADD08}"/>
              </a:ext>
            </a:extLst>
          </p:cNvPr>
          <p:cNvSpPr/>
          <p:nvPr/>
        </p:nvSpPr>
        <p:spPr bwMode="auto">
          <a:xfrm>
            <a:off x="10567619" y="2222739"/>
            <a:ext cx="457142" cy="296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19994EA-EF23-DDEB-D3C5-18652840B6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7" t="2218" r="29553" b="6815"/>
          <a:stretch/>
        </p:blipFill>
        <p:spPr>
          <a:xfrm>
            <a:off x="4679840" y="2780927"/>
            <a:ext cx="2880320" cy="3312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013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7D86A-7401-56AB-3919-BBED4D9192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05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EFE0A77-327E-4E45-09A0-A5A92BF228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1" r="32220" b="1909"/>
          <a:stretch/>
        </p:blipFill>
        <p:spPr>
          <a:xfrm>
            <a:off x="2459892" y="3212976"/>
            <a:ext cx="7320216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65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0EA53-12B3-6942-4FCA-AAC92C7F25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7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9C84C-6C63-4946-F885-C82062D6C01F}"/>
              </a:ext>
            </a:extLst>
          </p:cNvPr>
          <p:cNvSpPr/>
          <p:nvPr/>
        </p:nvSpPr>
        <p:spPr bwMode="auto">
          <a:xfrm>
            <a:off x="1843809" y="1552063"/>
            <a:ext cx="1476190" cy="381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4EAE5D-7F25-F860-1A2F-98FF2A3C1460}"/>
              </a:ext>
            </a:extLst>
          </p:cNvPr>
          <p:cNvSpPr/>
          <p:nvPr/>
        </p:nvSpPr>
        <p:spPr bwMode="auto">
          <a:xfrm>
            <a:off x="5872380" y="2228493"/>
            <a:ext cx="438095" cy="295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EFE0A77-327E-4E45-09A0-A5A92BF228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1" r="32220" b="1909"/>
          <a:stretch/>
        </p:blipFill>
        <p:spPr>
          <a:xfrm>
            <a:off x="2435892" y="2780928"/>
            <a:ext cx="7320216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050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283C1-19B1-FB21-D5C4-825AD967D4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3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297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87CBE-D050-34B3-F9B1-A81B2BC742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EBC990-A98C-A4AC-DA75-02B106E046D6}"/>
              </a:ext>
            </a:extLst>
          </p:cNvPr>
          <p:cNvSpPr/>
          <p:nvPr/>
        </p:nvSpPr>
        <p:spPr bwMode="auto">
          <a:xfrm>
            <a:off x="681904" y="961673"/>
            <a:ext cx="10171428" cy="343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231BBF-7120-E070-B891-B50E0EF88ACB}"/>
              </a:ext>
            </a:extLst>
          </p:cNvPr>
          <p:cNvSpPr/>
          <p:nvPr/>
        </p:nvSpPr>
        <p:spPr bwMode="auto">
          <a:xfrm>
            <a:off x="681904" y="1496369"/>
            <a:ext cx="589560" cy="33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E2116E-C0A1-7FEB-2786-05CAF017B8F5}"/>
              </a:ext>
            </a:extLst>
          </p:cNvPr>
          <p:cNvSpPr/>
          <p:nvPr/>
        </p:nvSpPr>
        <p:spPr bwMode="auto">
          <a:xfrm>
            <a:off x="1271465" y="1496369"/>
            <a:ext cx="4991392" cy="33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02E89F-9B36-7B12-DBBE-662EFA381624}"/>
              </a:ext>
            </a:extLst>
          </p:cNvPr>
          <p:cNvSpPr/>
          <p:nvPr/>
        </p:nvSpPr>
        <p:spPr bwMode="auto">
          <a:xfrm>
            <a:off x="681905" y="2021518"/>
            <a:ext cx="9806584" cy="343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252324-61FC-1A3E-D1ED-478349F784E1}"/>
              </a:ext>
            </a:extLst>
          </p:cNvPr>
          <p:cNvSpPr/>
          <p:nvPr/>
        </p:nvSpPr>
        <p:spPr bwMode="auto">
          <a:xfrm>
            <a:off x="681904" y="2565763"/>
            <a:ext cx="3952380" cy="33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231BBF-7120-E070-B891-B50E0EF88ACB}"/>
              </a:ext>
            </a:extLst>
          </p:cNvPr>
          <p:cNvSpPr/>
          <p:nvPr/>
        </p:nvSpPr>
        <p:spPr bwMode="auto">
          <a:xfrm>
            <a:off x="10484431" y="2021518"/>
            <a:ext cx="589560" cy="33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06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53682-2462-2D18-8EB9-3B9531477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2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708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BA2A4-09EC-0D07-BD70-073822F7BC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0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ED3C76-6783-C7DB-553C-70B2D3334944}"/>
              </a:ext>
            </a:extLst>
          </p:cNvPr>
          <p:cNvSpPr/>
          <p:nvPr/>
        </p:nvSpPr>
        <p:spPr bwMode="auto">
          <a:xfrm>
            <a:off x="681904" y="923270"/>
            <a:ext cx="10171428" cy="342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6BE6F9-E6B2-BADE-2D3B-3FED3ABF9A62}"/>
              </a:ext>
            </a:extLst>
          </p:cNvPr>
          <p:cNvSpPr/>
          <p:nvPr/>
        </p:nvSpPr>
        <p:spPr bwMode="auto">
          <a:xfrm>
            <a:off x="681904" y="1456792"/>
            <a:ext cx="4104000" cy="342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317E33-9D8E-A0F5-4528-8EB109C43021}"/>
              </a:ext>
            </a:extLst>
          </p:cNvPr>
          <p:cNvSpPr/>
          <p:nvPr/>
        </p:nvSpPr>
        <p:spPr bwMode="auto">
          <a:xfrm>
            <a:off x="681905" y="1990313"/>
            <a:ext cx="589560" cy="333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B7C141-B052-DF3E-E5AE-5673ED84A8DF}"/>
              </a:ext>
            </a:extLst>
          </p:cNvPr>
          <p:cNvSpPr/>
          <p:nvPr/>
        </p:nvSpPr>
        <p:spPr bwMode="auto">
          <a:xfrm>
            <a:off x="1271465" y="1895041"/>
            <a:ext cx="4320479" cy="457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C5095F-13A2-DDBE-1D64-3CA07C0ECF21}"/>
              </a:ext>
            </a:extLst>
          </p:cNvPr>
          <p:cNvSpPr/>
          <p:nvPr/>
        </p:nvSpPr>
        <p:spPr bwMode="auto">
          <a:xfrm>
            <a:off x="681904" y="2542889"/>
            <a:ext cx="1790476" cy="323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F140C9-0489-29EA-2619-1BA6D49F2D17}"/>
              </a:ext>
            </a:extLst>
          </p:cNvPr>
          <p:cNvSpPr/>
          <p:nvPr/>
        </p:nvSpPr>
        <p:spPr bwMode="auto">
          <a:xfrm>
            <a:off x="681904" y="3057356"/>
            <a:ext cx="1885703" cy="342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E03EB1-89D1-BA1E-7A8C-464DAA81DF12}"/>
              </a:ext>
            </a:extLst>
          </p:cNvPr>
          <p:cNvSpPr/>
          <p:nvPr/>
        </p:nvSpPr>
        <p:spPr bwMode="auto">
          <a:xfrm>
            <a:off x="681904" y="3590878"/>
            <a:ext cx="3057142" cy="342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6BE6F9-E6B2-BADE-2D3B-3FED3ABF9A62}"/>
              </a:ext>
            </a:extLst>
          </p:cNvPr>
          <p:cNvSpPr/>
          <p:nvPr/>
        </p:nvSpPr>
        <p:spPr bwMode="auto">
          <a:xfrm>
            <a:off x="4785904" y="1456791"/>
            <a:ext cx="6067428" cy="342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B7C141-B052-DF3E-E5AE-5673ED84A8DF}"/>
              </a:ext>
            </a:extLst>
          </p:cNvPr>
          <p:cNvSpPr/>
          <p:nvPr/>
        </p:nvSpPr>
        <p:spPr bwMode="auto">
          <a:xfrm>
            <a:off x="5591944" y="1943525"/>
            <a:ext cx="5261388" cy="457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9F140C9-0489-29EA-2619-1BA6D49F2D17}"/>
              </a:ext>
            </a:extLst>
          </p:cNvPr>
          <p:cNvSpPr/>
          <p:nvPr/>
        </p:nvSpPr>
        <p:spPr bwMode="auto">
          <a:xfrm>
            <a:off x="2562861" y="3057356"/>
            <a:ext cx="8290471" cy="342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DA053682-2462-2D18-8EB9-3B953147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4" t="11578" r="8884" b="54147"/>
          <a:stretch/>
        </p:blipFill>
        <p:spPr>
          <a:xfrm>
            <a:off x="1943536" y="4221088"/>
            <a:ext cx="8352928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787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24FE7-8DC0-5FF2-F237-E30DC5E459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417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C21D4-37C9-6883-E278-B461FE3730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3635DD-D6E8-0C6C-3C52-7A194CA1DD22}"/>
              </a:ext>
            </a:extLst>
          </p:cNvPr>
          <p:cNvSpPr/>
          <p:nvPr/>
        </p:nvSpPr>
        <p:spPr bwMode="auto">
          <a:xfrm>
            <a:off x="10488488" y="908720"/>
            <a:ext cx="57606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1D5B9B9-407B-0945-B2AE-9B6BD8DAFA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29604"/>
            <a:ext cx="10800000" cy="2520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3A43DD-0C5B-FED1-3B90-6BBF5C55E60E}"/>
              </a:ext>
            </a:extLst>
          </p:cNvPr>
          <p:cNvSpPr/>
          <p:nvPr/>
        </p:nvSpPr>
        <p:spPr bwMode="auto">
          <a:xfrm>
            <a:off x="10560496" y="5334461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6EDA4B-F3E4-2E04-5BA2-73D08A61BA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9E00EC-383D-91D1-E7B1-4C4D1FB53048}"/>
              </a:ext>
            </a:extLst>
          </p:cNvPr>
          <p:cNvSpPr/>
          <p:nvPr/>
        </p:nvSpPr>
        <p:spPr bwMode="auto">
          <a:xfrm>
            <a:off x="681904" y="2116846"/>
            <a:ext cx="9971428" cy="343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77452B-240C-E939-ACB6-741E6DB04831}"/>
              </a:ext>
            </a:extLst>
          </p:cNvPr>
          <p:cNvSpPr/>
          <p:nvPr/>
        </p:nvSpPr>
        <p:spPr bwMode="auto">
          <a:xfrm>
            <a:off x="681904" y="2651479"/>
            <a:ext cx="8676190" cy="343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DE8689-7697-FFC6-DCE5-8D9A436C7FF4}"/>
              </a:ext>
            </a:extLst>
          </p:cNvPr>
          <p:cNvSpPr/>
          <p:nvPr/>
        </p:nvSpPr>
        <p:spPr bwMode="auto">
          <a:xfrm>
            <a:off x="681904" y="3176565"/>
            <a:ext cx="9723809" cy="343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2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80B0B-30F9-6AE1-AA43-38C5036957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963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E07BD-4F00-2931-DE65-B6FC48BB14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57"/>
          <a:stretch/>
        </p:blipFill>
        <p:spPr>
          <a:xfrm>
            <a:off x="720000" y="827999"/>
            <a:ext cx="10800000" cy="238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74DDB5-5D46-6DDA-4607-9FF788559BD2}"/>
              </a:ext>
            </a:extLst>
          </p:cNvPr>
          <p:cNvSpPr/>
          <p:nvPr/>
        </p:nvSpPr>
        <p:spPr bwMode="auto">
          <a:xfrm>
            <a:off x="681904" y="952055"/>
            <a:ext cx="7934376" cy="34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C767E8-2F76-CB0A-1F4E-B3B5726E1DC2}"/>
              </a:ext>
            </a:extLst>
          </p:cNvPr>
          <p:cNvSpPr/>
          <p:nvPr/>
        </p:nvSpPr>
        <p:spPr bwMode="auto">
          <a:xfrm>
            <a:off x="681904" y="1524622"/>
            <a:ext cx="1247619" cy="324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0FD28F-F2B0-C234-E7F4-7E4AF76C5B8F}"/>
              </a:ext>
            </a:extLst>
          </p:cNvPr>
          <p:cNvSpPr/>
          <p:nvPr/>
        </p:nvSpPr>
        <p:spPr bwMode="auto">
          <a:xfrm>
            <a:off x="681904" y="2078104"/>
            <a:ext cx="3276000" cy="333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8F43CD-8039-DF6B-FFE1-AB2E666FF209}"/>
              </a:ext>
            </a:extLst>
          </p:cNvPr>
          <p:cNvSpPr/>
          <p:nvPr/>
        </p:nvSpPr>
        <p:spPr bwMode="auto">
          <a:xfrm>
            <a:off x="681904" y="2650671"/>
            <a:ext cx="3047619" cy="34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C767E8-2F76-CB0A-1F4E-B3B5726E1DC2}"/>
              </a:ext>
            </a:extLst>
          </p:cNvPr>
          <p:cNvSpPr/>
          <p:nvPr/>
        </p:nvSpPr>
        <p:spPr bwMode="auto">
          <a:xfrm>
            <a:off x="8621809" y="952055"/>
            <a:ext cx="2231523" cy="34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0FD28F-F2B0-C234-E7F4-7E4AF76C5B8F}"/>
              </a:ext>
            </a:extLst>
          </p:cNvPr>
          <p:cNvSpPr/>
          <p:nvPr/>
        </p:nvSpPr>
        <p:spPr bwMode="auto">
          <a:xfrm>
            <a:off x="3957904" y="2078104"/>
            <a:ext cx="5040000" cy="333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0FD28F-F2B0-C234-E7F4-7E4AF76C5B8F}"/>
              </a:ext>
            </a:extLst>
          </p:cNvPr>
          <p:cNvSpPr/>
          <p:nvPr/>
        </p:nvSpPr>
        <p:spPr bwMode="auto">
          <a:xfrm>
            <a:off x="8997904" y="2078103"/>
            <a:ext cx="1855428" cy="333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63780B0B-30F9-6AE1-AA43-38C5036957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5" t="12507" r="22886" b="35386"/>
          <a:stretch/>
        </p:blipFill>
        <p:spPr>
          <a:xfrm>
            <a:off x="3455704" y="3212976"/>
            <a:ext cx="5328592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587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C579F-1045-3C32-B0D2-6791576EDD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7"/>
            <a:ext cx="10800000" cy="5944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944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73FFD-E2AB-76FC-E4A0-27C7A0A694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604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FC579F-1045-3C32-B0D2-6791576EDD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t="40118" r="3551" b="1742"/>
          <a:stretch/>
        </p:blipFill>
        <p:spPr>
          <a:xfrm>
            <a:off x="2663616" y="4298443"/>
            <a:ext cx="6912768" cy="2532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438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69516-B59F-48CE-E720-FBE05D1DEA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"/>
          <a:stretch/>
        </p:blipFill>
        <p:spPr>
          <a:xfrm>
            <a:off x="720000" y="764704"/>
            <a:ext cx="10800000" cy="4355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7C5ABC-160B-C918-44FE-9D89825F4095}"/>
              </a:ext>
            </a:extLst>
          </p:cNvPr>
          <p:cNvSpPr/>
          <p:nvPr/>
        </p:nvSpPr>
        <p:spPr bwMode="auto">
          <a:xfrm>
            <a:off x="681904" y="835834"/>
            <a:ext cx="5580952" cy="314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2A7CF9-5776-AEF1-B99E-EF4087C7AF7C}"/>
              </a:ext>
            </a:extLst>
          </p:cNvPr>
          <p:cNvSpPr/>
          <p:nvPr/>
        </p:nvSpPr>
        <p:spPr bwMode="auto">
          <a:xfrm>
            <a:off x="681904" y="1379761"/>
            <a:ext cx="4495238" cy="343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76FC53-D9D9-197D-92DF-37AB5C6C13FF}"/>
              </a:ext>
            </a:extLst>
          </p:cNvPr>
          <p:cNvSpPr/>
          <p:nvPr/>
        </p:nvSpPr>
        <p:spPr bwMode="auto">
          <a:xfrm>
            <a:off x="681904" y="1961857"/>
            <a:ext cx="4495238" cy="324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EC0653-C28C-11DC-15FA-1B54F9D93F49}"/>
              </a:ext>
            </a:extLst>
          </p:cNvPr>
          <p:cNvSpPr/>
          <p:nvPr/>
        </p:nvSpPr>
        <p:spPr bwMode="auto">
          <a:xfrm>
            <a:off x="681904" y="2505783"/>
            <a:ext cx="10310640" cy="1003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B1B018-EF95-13C8-59F5-C0B2432BD6CC}"/>
              </a:ext>
            </a:extLst>
          </p:cNvPr>
          <p:cNvSpPr/>
          <p:nvPr/>
        </p:nvSpPr>
        <p:spPr bwMode="auto">
          <a:xfrm>
            <a:off x="681904" y="3631807"/>
            <a:ext cx="5486104" cy="343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5BA012-282F-9809-35CF-B9D1F6923E70}"/>
              </a:ext>
            </a:extLst>
          </p:cNvPr>
          <p:cNvSpPr/>
          <p:nvPr/>
        </p:nvSpPr>
        <p:spPr bwMode="auto">
          <a:xfrm>
            <a:off x="720000" y="4194819"/>
            <a:ext cx="7032184" cy="35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E103DA-A062-7442-A9C1-C3B1EBC604F5}"/>
              </a:ext>
            </a:extLst>
          </p:cNvPr>
          <p:cNvSpPr/>
          <p:nvPr/>
        </p:nvSpPr>
        <p:spPr bwMode="auto">
          <a:xfrm>
            <a:off x="7752184" y="4194820"/>
            <a:ext cx="3110673" cy="353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72274EA-0EE6-0D58-5FE1-72B5D6288A9A}"/>
              </a:ext>
            </a:extLst>
          </p:cNvPr>
          <p:cNvSpPr/>
          <p:nvPr/>
        </p:nvSpPr>
        <p:spPr bwMode="auto">
          <a:xfrm>
            <a:off x="681904" y="4776915"/>
            <a:ext cx="3238095" cy="333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2B1B018-EF95-13C8-59F5-C0B2432BD6CC}"/>
              </a:ext>
            </a:extLst>
          </p:cNvPr>
          <p:cNvSpPr/>
          <p:nvPr/>
        </p:nvSpPr>
        <p:spPr bwMode="auto">
          <a:xfrm>
            <a:off x="6168008" y="3636322"/>
            <a:ext cx="4824536" cy="343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0AFC579F-1045-3C32-B0D2-6791576EDD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6" t="40118" r="3551" b="1742"/>
          <a:stretch/>
        </p:blipFill>
        <p:spPr>
          <a:xfrm>
            <a:off x="4343114" y="4627048"/>
            <a:ext cx="6001358" cy="219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187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A702F-5797-29F8-C9C6-8748726DB6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45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6C49038-A409-D9F9-5329-2F8EDDAE16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8"/>
          <a:stretch/>
        </p:blipFill>
        <p:spPr>
          <a:xfrm>
            <a:off x="1315854" y="2026909"/>
            <a:ext cx="10128528" cy="1845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188FC26-4656-0760-E4DE-CBCDC89379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" r="16885" b="2572"/>
          <a:stretch/>
        </p:blipFill>
        <p:spPr>
          <a:xfrm>
            <a:off x="3503712" y="3425306"/>
            <a:ext cx="8136904" cy="332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l="5333" r="4001" b="1049"/>
          <a:stretch/>
        </p:blipFill>
        <p:spPr>
          <a:xfrm>
            <a:off x="6888088" y="3324742"/>
            <a:ext cx="4896544" cy="348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6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4E580-F446-865C-22D9-2E16798B84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33"/>
          <a:stretch/>
        </p:blipFill>
        <p:spPr>
          <a:xfrm>
            <a:off x="720000" y="827999"/>
            <a:ext cx="10800000" cy="180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15D420-BE18-52AC-4F5A-EE8706A2C950}"/>
              </a:ext>
            </a:extLst>
          </p:cNvPr>
          <p:cNvSpPr/>
          <p:nvPr/>
        </p:nvSpPr>
        <p:spPr bwMode="auto">
          <a:xfrm>
            <a:off x="5624761" y="971025"/>
            <a:ext cx="466666" cy="295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FDD082-C4CE-89A4-98F0-0CBEB13BB5E1}"/>
              </a:ext>
            </a:extLst>
          </p:cNvPr>
          <p:cNvSpPr/>
          <p:nvPr/>
        </p:nvSpPr>
        <p:spPr bwMode="auto">
          <a:xfrm>
            <a:off x="6500952" y="1533596"/>
            <a:ext cx="609523" cy="333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188FC26-4656-0760-E4DE-CBCDC89379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" r="16885" b="2572"/>
          <a:stretch/>
        </p:blipFill>
        <p:spPr>
          <a:xfrm>
            <a:off x="2012752" y="2779938"/>
            <a:ext cx="8976400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D104E580-F446-865C-22D9-2E16798B84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94" r="74664" b="30734"/>
          <a:stretch/>
        </p:blipFill>
        <p:spPr>
          <a:xfrm>
            <a:off x="720000" y="2779938"/>
            <a:ext cx="2736304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FDD082-C4CE-89A4-98F0-0CBEB13BB5E1}"/>
              </a:ext>
            </a:extLst>
          </p:cNvPr>
          <p:cNvSpPr/>
          <p:nvPr/>
        </p:nvSpPr>
        <p:spPr bwMode="auto">
          <a:xfrm>
            <a:off x="720000" y="2718474"/>
            <a:ext cx="2855720" cy="56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284" y="2632310"/>
            <a:ext cx="6084000" cy="388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38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4E580-F446-865C-22D9-2E16798B84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64"/>
          <a:stretch/>
        </p:blipFill>
        <p:spPr>
          <a:xfrm>
            <a:off x="720000" y="2060848"/>
            <a:ext cx="10800000" cy="1549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2767EE-5A90-EBCE-45EE-0484567A5FF6}"/>
              </a:ext>
            </a:extLst>
          </p:cNvPr>
          <p:cNvSpPr/>
          <p:nvPr/>
        </p:nvSpPr>
        <p:spPr bwMode="auto">
          <a:xfrm>
            <a:off x="681904" y="2132282"/>
            <a:ext cx="4152380" cy="333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43950B-35F7-58B4-214A-C72A0BDE69B4}"/>
              </a:ext>
            </a:extLst>
          </p:cNvPr>
          <p:cNvSpPr/>
          <p:nvPr/>
        </p:nvSpPr>
        <p:spPr bwMode="auto">
          <a:xfrm>
            <a:off x="681904" y="2685318"/>
            <a:ext cx="10171428" cy="35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627759-76BC-D858-83ED-DF3982B012D7}"/>
              </a:ext>
            </a:extLst>
          </p:cNvPr>
          <p:cNvSpPr/>
          <p:nvPr/>
        </p:nvSpPr>
        <p:spPr bwMode="auto">
          <a:xfrm>
            <a:off x="681904" y="3286029"/>
            <a:ext cx="1171428" cy="266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104E580-F446-865C-22D9-2E16798B84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67" b="42599"/>
          <a:stretch/>
        </p:blipFill>
        <p:spPr>
          <a:xfrm>
            <a:off x="720000" y="836713"/>
            <a:ext cx="10800000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E188FC26-4656-0760-E4DE-CBCDC89379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" r="16885" b="2572"/>
          <a:stretch/>
        </p:blipFill>
        <p:spPr>
          <a:xfrm>
            <a:off x="2160160" y="3140968"/>
            <a:ext cx="8976400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68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25C4B-20ED-C857-FFF1-18B5C6BFC4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7808" t="1857" r="5942" b="3296"/>
          <a:stretch/>
        </p:blipFill>
        <p:spPr>
          <a:xfrm>
            <a:off x="2207568" y="2636911"/>
            <a:ext cx="4968552" cy="34563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l="16923" t="16200" r="21538" b="6849"/>
          <a:stretch/>
        </p:blipFill>
        <p:spPr>
          <a:xfrm>
            <a:off x="7824193" y="3212976"/>
            <a:ext cx="288032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94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1D928-7203-DED3-84B8-B9797107F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8F079E-5F94-EB74-7D75-F94BB768645E}"/>
              </a:ext>
            </a:extLst>
          </p:cNvPr>
          <p:cNvSpPr/>
          <p:nvPr/>
        </p:nvSpPr>
        <p:spPr bwMode="auto">
          <a:xfrm>
            <a:off x="10560496" y="1484784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7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7670F-6824-59DF-63D0-FAD4BD0966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1" b="59882"/>
          <a:stretch/>
        </p:blipFill>
        <p:spPr>
          <a:xfrm>
            <a:off x="720000" y="782461"/>
            <a:ext cx="8976400" cy="1922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6E37670F-6824-59DF-63D0-FAD4BD0966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30" b="9010"/>
          <a:stretch/>
        </p:blipFill>
        <p:spPr>
          <a:xfrm>
            <a:off x="720000" y="2704882"/>
            <a:ext cx="8976400" cy="191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4610452"/>
            <a:ext cx="5472608" cy="2224816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3FDD082-C4CE-89A4-98F0-0CBEB13BB5E1}"/>
              </a:ext>
            </a:extLst>
          </p:cNvPr>
          <p:cNvSpPr/>
          <p:nvPr/>
        </p:nvSpPr>
        <p:spPr bwMode="auto">
          <a:xfrm>
            <a:off x="720000" y="2709068"/>
            <a:ext cx="5448008" cy="719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3FDD082-C4CE-89A4-98F0-0CBEB13BB5E1}"/>
              </a:ext>
            </a:extLst>
          </p:cNvPr>
          <p:cNvSpPr/>
          <p:nvPr/>
        </p:nvSpPr>
        <p:spPr bwMode="auto">
          <a:xfrm>
            <a:off x="720000" y="3370030"/>
            <a:ext cx="5015960" cy="563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3FDD082-C4CE-89A4-98F0-0CBEB13BB5E1}"/>
              </a:ext>
            </a:extLst>
          </p:cNvPr>
          <p:cNvSpPr/>
          <p:nvPr/>
        </p:nvSpPr>
        <p:spPr bwMode="auto">
          <a:xfrm>
            <a:off x="720000" y="3942829"/>
            <a:ext cx="6888168" cy="649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58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7670F-6824-59DF-63D0-FAD4BD0966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44" b="49661"/>
          <a:stretch/>
        </p:blipFill>
        <p:spPr>
          <a:xfrm>
            <a:off x="720000" y="836404"/>
            <a:ext cx="10800000" cy="576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6E37670F-6824-59DF-63D0-FAD4BD0966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32" r="81559"/>
          <a:stretch/>
        </p:blipFill>
        <p:spPr>
          <a:xfrm>
            <a:off x="720000" y="1556792"/>
            <a:ext cx="1991624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E5625C4B-20ED-C857-FFF1-18B5C6BFC4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4" t="34085" r="8218"/>
          <a:stretch/>
        </p:blipFill>
        <p:spPr>
          <a:xfrm>
            <a:off x="720000" y="2276872"/>
            <a:ext cx="8424936" cy="3498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l="7808" t="1857" r="5942" b="3296"/>
          <a:stretch/>
        </p:blipFill>
        <p:spPr>
          <a:xfrm>
            <a:off x="720000" y="2276872"/>
            <a:ext cx="4968552" cy="34563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/>
          <a:srcRect l="16923" t="16200" r="21538" b="6849"/>
          <a:stretch/>
        </p:blipFill>
        <p:spPr>
          <a:xfrm>
            <a:off x="6336625" y="2852937"/>
            <a:ext cx="2880320" cy="2736304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3FDD082-C4CE-89A4-98F0-0CBEB13BB5E1}"/>
              </a:ext>
            </a:extLst>
          </p:cNvPr>
          <p:cNvSpPr/>
          <p:nvPr/>
        </p:nvSpPr>
        <p:spPr bwMode="auto">
          <a:xfrm>
            <a:off x="720000" y="1533944"/>
            <a:ext cx="1703592" cy="526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00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2862B-793E-E651-D6CD-547C5EF108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4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78A33-5FF7-D60E-AC26-508D8EA17317}"/>
              </a:ext>
            </a:extLst>
          </p:cNvPr>
          <p:cNvSpPr/>
          <p:nvPr/>
        </p:nvSpPr>
        <p:spPr bwMode="auto">
          <a:xfrm>
            <a:off x="6744072" y="2852936"/>
            <a:ext cx="504055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26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912FA-1028-A95A-2092-EBE981822B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8D2CAA-E8EC-490C-CAFB-33CAA3326C6A}"/>
              </a:ext>
            </a:extLst>
          </p:cNvPr>
          <p:cNvSpPr/>
          <p:nvPr/>
        </p:nvSpPr>
        <p:spPr bwMode="auto">
          <a:xfrm>
            <a:off x="10488488" y="3573016"/>
            <a:ext cx="7200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57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F41BA-051C-ED8F-C0E1-90CC948C61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2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73A703-DC9F-C025-6FDE-A0F138E42DC1}"/>
              </a:ext>
            </a:extLst>
          </p:cNvPr>
          <p:cNvSpPr/>
          <p:nvPr/>
        </p:nvSpPr>
        <p:spPr bwMode="auto">
          <a:xfrm>
            <a:off x="10560496" y="1484784"/>
            <a:ext cx="57606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47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7E78B-55D0-F26F-4DF5-3C43000C2F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770636-AE94-3E8E-567A-893FDD25DF0A}"/>
              </a:ext>
            </a:extLst>
          </p:cNvPr>
          <p:cNvSpPr/>
          <p:nvPr/>
        </p:nvSpPr>
        <p:spPr bwMode="auto">
          <a:xfrm>
            <a:off x="10560496" y="1412776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F0CCEE2-2166-401C-FDD8-3901FBC5E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81" r="60890" b="3840"/>
          <a:stretch/>
        </p:blipFill>
        <p:spPr>
          <a:xfrm>
            <a:off x="7176120" y="2060848"/>
            <a:ext cx="4223872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202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9B016F-7BAC-CA88-0596-0042A41C59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000"/>
            <a:ext cx="9408448" cy="4261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9DE243-721A-A90C-5ED6-67F9B5195A68}"/>
              </a:ext>
            </a:extLst>
          </p:cNvPr>
          <p:cNvSpPr/>
          <p:nvPr/>
        </p:nvSpPr>
        <p:spPr bwMode="auto">
          <a:xfrm>
            <a:off x="9366276" y="1916832"/>
            <a:ext cx="4741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F0CCEE2-2166-401C-FDD8-3901FBC5E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3" t="1793" r="27554" b="3839"/>
          <a:stretch/>
        </p:blipFill>
        <p:spPr>
          <a:xfrm>
            <a:off x="9580674" y="2348880"/>
            <a:ext cx="2528486" cy="3315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554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2FC90-C2A0-FDBB-0468-E4E4B81FDD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118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B6CAAE-5602-9EE2-EF57-7BBA26C8594E}"/>
              </a:ext>
            </a:extLst>
          </p:cNvPr>
          <p:cNvSpPr/>
          <p:nvPr/>
        </p:nvSpPr>
        <p:spPr bwMode="auto">
          <a:xfrm>
            <a:off x="9624392" y="3933055"/>
            <a:ext cx="620640" cy="504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F0CCEE2-2166-401C-FDD8-3901FBC5E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4" t="28984" r="2217" b="3839"/>
          <a:stretch/>
        </p:blipFill>
        <p:spPr>
          <a:xfrm>
            <a:off x="10245032" y="4350095"/>
            <a:ext cx="1872208" cy="2312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46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</Words>
  <Application>Microsoft Office PowerPoint</Application>
  <PresentationFormat>宽屏</PresentationFormat>
  <Paragraphs>2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2024-08-13T03:58:42Z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