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9" r:id="rId4"/>
    <p:sldId id="398" r:id="rId5"/>
    <p:sldId id="397" r:id="rId6"/>
    <p:sldId id="395" r:id="rId7"/>
    <p:sldId id="394" r:id="rId8"/>
    <p:sldId id="393" r:id="rId9"/>
    <p:sldId id="392" r:id="rId10"/>
    <p:sldId id="391" r:id="rId11"/>
    <p:sldId id="390" r:id="rId12"/>
    <p:sldId id="388" r:id="rId13"/>
    <p:sldId id="384" r:id="rId14"/>
    <p:sldId id="382" r:id="rId15"/>
    <p:sldId id="381" r:id="rId16"/>
    <p:sldId id="379" r:id="rId17"/>
    <p:sldId id="378" r:id="rId18"/>
    <p:sldId id="376" r:id="rId19"/>
    <p:sldId id="375" r:id="rId20"/>
    <p:sldId id="373" r:id="rId21"/>
    <p:sldId id="372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2956869"/>
            <a:ext cx="7200000" cy="944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03B51-CBFA-1922-9BCB-1E4F90B04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7507D-AA54-3D52-2941-2538309D56E7}"/>
              </a:ext>
            </a:extLst>
          </p:cNvPr>
          <p:cNvSpPr/>
          <p:nvPr/>
        </p:nvSpPr>
        <p:spPr bwMode="auto">
          <a:xfrm>
            <a:off x="1329522" y="3501008"/>
            <a:ext cx="498250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575765-6959-0E76-8E67-94C0AAE330D3}"/>
              </a:ext>
            </a:extLst>
          </p:cNvPr>
          <p:cNvSpPr/>
          <p:nvPr/>
        </p:nvSpPr>
        <p:spPr bwMode="auto">
          <a:xfrm>
            <a:off x="2910475" y="4653689"/>
            <a:ext cx="1466667" cy="25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64AE04-7AA1-58D0-C1D1-4D7FFEF82FD6}"/>
              </a:ext>
            </a:extLst>
          </p:cNvPr>
          <p:cNvSpPr/>
          <p:nvPr/>
        </p:nvSpPr>
        <p:spPr bwMode="auto">
          <a:xfrm>
            <a:off x="3005714" y="5321516"/>
            <a:ext cx="619047" cy="267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96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0543E-B4B4-4A9C-838B-BEB6FDFFD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4ACF7C-9322-3745-58E3-1FD10EAB5816}"/>
              </a:ext>
            </a:extLst>
          </p:cNvPr>
          <p:cNvSpPr/>
          <p:nvPr/>
        </p:nvSpPr>
        <p:spPr bwMode="auto">
          <a:xfrm>
            <a:off x="720000" y="2011534"/>
            <a:ext cx="4171427" cy="79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154C45-ABA9-435C-713B-0B893B7CFEBA}"/>
              </a:ext>
            </a:extLst>
          </p:cNvPr>
          <p:cNvSpPr/>
          <p:nvPr/>
        </p:nvSpPr>
        <p:spPr bwMode="auto">
          <a:xfrm>
            <a:off x="1919536" y="3068960"/>
            <a:ext cx="3240359" cy="91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8C6AA4-0581-438E-B35F-68D67364DB27}"/>
              </a:ext>
            </a:extLst>
          </p:cNvPr>
          <p:cNvSpPr/>
          <p:nvPr/>
        </p:nvSpPr>
        <p:spPr bwMode="auto">
          <a:xfrm>
            <a:off x="1919536" y="4149080"/>
            <a:ext cx="1656184" cy="840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9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CDACC-1808-6A34-9CDE-CCF7CF14E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F8F96-4CF1-FD70-43F4-926521BBF8F6}"/>
              </a:ext>
            </a:extLst>
          </p:cNvPr>
          <p:cNvSpPr/>
          <p:nvPr/>
        </p:nvSpPr>
        <p:spPr bwMode="auto">
          <a:xfrm>
            <a:off x="1329523" y="2383414"/>
            <a:ext cx="5152380" cy="343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7826C4-6FC3-F238-1FCF-2B890C634883}"/>
              </a:ext>
            </a:extLst>
          </p:cNvPr>
          <p:cNvSpPr/>
          <p:nvPr/>
        </p:nvSpPr>
        <p:spPr bwMode="auto">
          <a:xfrm>
            <a:off x="2643809" y="3060926"/>
            <a:ext cx="1542857" cy="32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3B6FBA4-40AF-6BB4-EC1A-FEF691C83B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1329523" y="4005064"/>
            <a:ext cx="5520016" cy="226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42BFAF-4356-C67C-FE5D-336A4F805FBB}"/>
              </a:ext>
            </a:extLst>
          </p:cNvPr>
          <p:cNvSpPr/>
          <p:nvPr/>
        </p:nvSpPr>
        <p:spPr bwMode="auto">
          <a:xfrm>
            <a:off x="1291427" y="5225828"/>
            <a:ext cx="4477992" cy="32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3985B1-7F18-FF37-9C52-32189E5F39DC}"/>
              </a:ext>
            </a:extLst>
          </p:cNvPr>
          <p:cNvSpPr/>
          <p:nvPr/>
        </p:nvSpPr>
        <p:spPr bwMode="auto">
          <a:xfrm>
            <a:off x="2529059" y="5912507"/>
            <a:ext cx="1990939" cy="276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0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A26A1-1BB7-BB37-E28C-F02DD8DEF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51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AD437-4D3D-F695-18DC-D3C55056E683}"/>
              </a:ext>
            </a:extLst>
          </p:cNvPr>
          <p:cNvSpPr/>
          <p:nvPr/>
        </p:nvSpPr>
        <p:spPr bwMode="auto">
          <a:xfrm>
            <a:off x="1329249" y="3076128"/>
            <a:ext cx="4766751" cy="34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150450-0486-E854-0837-2E35ABCF3B60}"/>
              </a:ext>
            </a:extLst>
          </p:cNvPr>
          <p:cNvSpPr/>
          <p:nvPr/>
        </p:nvSpPr>
        <p:spPr bwMode="auto">
          <a:xfrm>
            <a:off x="1329248" y="3704842"/>
            <a:ext cx="5486831" cy="51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2109850" y="4221087"/>
            <a:ext cx="441819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4C2551-D905-AC58-70CF-EF88B87902A6}"/>
              </a:ext>
            </a:extLst>
          </p:cNvPr>
          <p:cNvSpPr/>
          <p:nvPr/>
        </p:nvSpPr>
        <p:spPr bwMode="auto">
          <a:xfrm>
            <a:off x="2109850" y="5028953"/>
            <a:ext cx="2208529" cy="35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CAA7B9-D9A2-0E4B-835A-50CD1362A951}"/>
              </a:ext>
            </a:extLst>
          </p:cNvPr>
          <p:cNvSpPr/>
          <p:nvPr/>
        </p:nvSpPr>
        <p:spPr bwMode="auto">
          <a:xfrm>
            <a:off x="1357808" y="5613215"/>
            <a:ext cx="3154016" cy="48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6022C6-413E-8E41-BAF5-11DDAB379898}"/>
              </a:ext>
            </a:extLst>
          </p:cNvPr>
          <p:cNvSpPr/>
          <p:nvPr/>
        </p:nvSpPr>
        <p:spPr bwMode="auto">
          <a:xfrm>
            <a:off x="1329248" y="6295907"/>
            <a:ext cx="6638959" cy="40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17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322AE-7D03-F0CC-94E0-EEA90CCEE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57"/>
          <a:stretch/>
        </p:blipFill>
        <p:spPr>
          <a:xfrm>
            <a:off x="720000" y="827999"/>
            <a:ext cx="10800000" cy="267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AFF322AE-7D03-F0CC-94E0-EEA90CCEE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6" t="50210" b="10004"/>
          <a:stretch/>
        </p:blipFill>
        <p:spPr>
          <a:xfrm>
            <a:off x="3876052" y="3573016"/>
            <a:ext cx="4487896" cy="223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576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7B2C9-47E6-1D97-2AE7-A5D912C305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4"/>
          <a:stretch/>
        </p:blipFill>
        <p:spPr>
          <a:xfrm>
            <a:off x="720000" y="3531266"/>
            <a:ext cx="10800000" cy="321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AFF322AE-7D03-F0CC-94E0-EEA90CCEE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51338" r="216"/>
          <a:stretch/>
        </p:blipFill>
        <p:spPr>
          <a:xfrm>
            <a:off x="720000" y="813116"/>
            <a:ext cx="10200536" cy="273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41694" y="813116"/>
            <a:ext cx="319406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41694" y="1484784"/>
            <a:ext cx="557033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983432" y="2412126"/>
            <a:ext cx="230425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980462" y="3062885"/>
            <a:ext cx="2667266" cy="48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41694" y="3543346"/>
            <a:ext cx="6578442" cy="87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41694" y="4581128"/>
            <a:ext cx="945876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17062" y="5577470"/>
            <a:ext cx="5378938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4A1C69-AED2-F12A-3A92-5C286B880C54}"/>
              </a:ext>
            </a:extLst>
          </p:cNvPr>
          <p:cNvSpPr/>
          <p:nvPr/>
        </p:nvSpPr>
        <p:spPr bwMode="auto">
          <a:xfrm>
            <a:off x="747628" y="6194973"/>
            <a:ext cx="6788532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5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FF71C-AD11-1B3E-6CB4-5C38629F7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766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174F1-DBAD-87D1-1434-AAF5132E8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E1ABF-6F12-DCAB-53F1-87B732A54A91}"/>
              </a:ext>
            </a:extLst>
          </p:cNvPr>
          <p:cNvSpPr/>
          <p:nvPr/>
        </p:nvSpPr>
        <p:spPr bwMode="auto">
          <a:xfrm>
            <a:off x="681904" y="1095109"/>
            <a:ext cx="7430320" cy="32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4235C7-90D7-AA4A-562A-200DA414B5B0}"/>
              </a:ext>
            </a:extLst>
          </p:cNvPr>
          <p:cNvSpPr/>
          <p:nvPr/>
        </p:nvSpPr>
        <p:spPr bwMode="auto">
          <a:xfrm>
            <a:off x="681904" y="1743805"/>
            <a:ext cx="7076190" cy="3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C67BA7-8AE0-87AE-BA55-DF2385DF0736}"/>
              </a:ext>
            </a:extLst>
          </p:cNvPr>
          <p:cNvSpPr/>
          <p:nvPr/>
        </p:nvSpPr>
        <p:spPr bwMode="auto">
          <a:xfrm>
            <a:off x="681904" y="2449738"/>
            <a:ext cx="3066666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70219B-FE5F-E7C6-704E-B6388E148621}"/>
              </a:ext>
            </a:extLst>
          </p:cNvPr>
          <p:cNvSpPr/>
          <p:nvPr/>
        </p:nvSpPr>
        <p:spPr bwMode="auto">
          <a:xfrm>
            <a:off x="681904" y="3098434"/>
            <a:ext cx="6133333" cy="343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ED9DB5-BE77-BB63-65C9-7FD177BF0EFC}"/>
              </a:ext>
            </a:extLst>
          </p:cNvPr>
          <p:cNvSpPr/>
          <p:nvPr/>
        </p:nvSpPr>
        <p:spPr bwMode="auto">
          <a:xfrm>
            <a:off x="681904" y="3794828"/>
            <a:ext cx="3609523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0E6B44-2083-B178-E5E3-F25E2C0AAC7A}"/>
              </a:ext>
            </a:extLst>
          </p:cNvPr>
          <p:cNvSpPr/>
          <p:nvPr/>
        </p:nvSpPr>
        <p:spPr bwMode="auto">
          <a:xfrm>
            <a:off x="681904" y="4433985"/>
            <a:ext cx="6133333" cy="343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8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C39D8-D622-DAC9-2DAB-FE82BF822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152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FA6E2-759B-02FA-721A-4BF0B90675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93520-91D8-0AFD-23AD-59C70B4AB4CE}"/>
              </a:ext>
            </a:extLst>
          </p:cNvPr>
          <p:cNvSpPr/>
          <p:nvPr/>
        </p:nvSpPr>
        <p:spPr bwMode="auto">
          <a:xfrm>
            <a:off x="720000" y="952013"/>
            <a:ext cx="10344552" cy="103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D26661-585E-DFCB-2B0E-4444BFA8D08F}"/>
              </a:ext>
            </a:extLst>
          </p:cNvPr>
          <p:cNvSpPr/>
          <p:nvPr/>
        </p:nvSpPr>
        <p:spPr bwMode="auto">
          <a:xfrm>
            <a:off x="720000" y="2297104"/>
            <a:ext cx="7392224" cy="3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B66B0D-E944-A713-58D2-5906F8B1AAE0}"/>
              </a:ext>
            </a:extLst>
          </p:cNvPr>
          <p:cNvSpPr/>
          <p:nvPr/>
        </p:nvSpPr>
        <p:spPr bwMode="auto">
          <a:xfrm>
            <a:off x="720000" y="2964879"/>
            <a:ext cx="6168088" cy="3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FE4AA0-EED8-7E15-10E5-8DA8C3526409}"/>
              </a:ext>
            </a:extLst>
          </p:cNvPr>
          <p:cNvSpPr/>
          <p:nvPr/>
        </p:nvSpPr>
        <p:spPr bwMode="auto">
          <a:xfrm>
            <a:off x="720000" y="3632654"/>
            <a:ext cx="3504761" cy="32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5C66F9-4F39-F766-E084-6C77FB409CB1}"/>
              </a:ext>
            </a:extLst>
          </p:cNvPr>
          <p:cNvSpPr/>
          <p:nvPr/>
        </p:nvSpPr>
        <p:spPr bwMode="auto">
          <a:xfrm>
            <a:off x="720001" y="4297707"/>
            <a:ext cx="2999735" cy="32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CBD8D4D3-9DF0-3EA6-54CA-A2FBE75CBF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34650"/>
            <a:ext cx="10800000" cy="190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5C66F9-4F39-F766-E084-6C77FB409CB1}"/>
              </a:ext>
            </a:extLst>
          </p:cNvPr>
          <p:cNvSpPr/>
          <p:nvPr/>
        </p:nvSpPr>
        <p:spPr bwMode="auto">
          <a:xfrm>
            <a:off x="720000" y="4949127"/>
            <a:ext cx="8184312" cy="52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5C66F9-4F39-F766-E084-6C77FB409CB1}"/>
              </a:ext>
            </a:extLst>
          </p:cNvPr>
          <p:cNvSpPr/>
          <p:nvPr/>
        </p:nvSpPr>
        <p:spPr bwMode="auto">
          <a:xfrm>
            <a:off x="720001" y="5588283"/>
            <a:ext cx="2639696" cy="5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65C66F9-4F39-F766-E084-6C77FB409CB1}"/>
              </a:ext>
            </a:extLst>
          </p:cNvPr>
          <p:cNvSpPr/>
          <p:nvPr/>
        </p:nvSpPr>
        <p:spPr bwMode="auto">
          <a:xfrm>
            <a:off x="720000" y="6223212"/>
            <a:ext cx="8328327" cy="5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18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7D6BE-6311-FF59-9C50-BADE471CF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66934-0B5E-B75C-83A3-D8259A2B7FA2}"/>
              </a:ext>
            </a:extLst>
          </p:cNvPr>
          <p:cNvSpPr/>
          <p:nvPr/>
        </p:nvSpPr>
        <p:spPr bwMode="auto">
          <a:xfrm>
            <a:off x="10560496" y="828000"/>
            <a:ext cx="576064" cy="44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65D4D-E322-4110-B88A-8A51C6491F66}"/>
              </a:ext>
            </a:extLst>
          </p:cNvPr>
          <p:cNvSpPr/>
          <p:nvPr/>
        </p:nvSpPr>
        <p:spPr bwMode="auto">
          <a:xfrm>
            <a:off x="10560496" y="4221088"/>
            <a:ext cx="576064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0CDE5-60DA-33E5-2052-92AC3600A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696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6D149-C2E0-72C7-DA63-5F6FD0403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720000" y="923517"/>
            <a:ext cx="7076189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F80B748-7BA8-9EE6-0133-6836218606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99"/>
            <a:ext cx="10800000" cy="325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D20CDE5-60DA-33E5-2052-92AC3600AD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 t="83998" r="29326" b="2826"/>
          <a:stretch/>
        </p:blipFill>
        <p:spPr>
          <a:xfrm>
            <a:off x="7464152" y="3140968"/>
            <a:ext cx="3888432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3503712" y="1606478"/>
            <a:ext cx="1152128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3503712" y="2256725"/>
            <a:ext cx="1152128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720000" y="2849268"/>
            <a:ext cx="5808048" cy="653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720000" y="3483010"/>
            <a:ext cx="5015960" cy="794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2651916" y="4310708"/>
            <a:ext cx="3588100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2657302" y="4973405"/>
            <a:ext cx="2862634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A0722A-E106-A20F-C090-3989F05895BB}"/>
              </a:ext>
            </a:extLst>
          </p:cNvPr>
          <p:cNvSpPr/>
          <p:nvPr/>
        </p:nvSpPr>
        <p:spPr bwMode="auto">
          <a:xfrm>
            <a:off x="2630668" y="5652460"/>
            <a:ext cx="1305091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3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02B09-0350-FEEB-4FF0-E29551B4F3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152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FE236-27AA-AD69-8CF0-6E2F488EA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91530-2891-EC41-4564-8BC9948B428A}"/>
              </a:ext>
            </a:extLst>
          </p:cNvPr>
          <p:cNvSpPr/>
          <p:nvPr/>
        </p:nvSpPr>
        <p:spPr bwMode="auto">
          <a:xfrm>
            <a:off x="6910476" y="999712"/>
            <a:ext cx="466666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D8F949-3EE7-009D-3949-351E1277ACD4}"/>
              </a:ext>
            </a:extLst>
          </p:cNvPr>
          <p:cNvSpPr/>
          <p:nvPr/>
        </p:nvSpPr>
        <p:spPr bwMode="auto">
          <a:xfrm>
            <a:off x="7500952" y="1696106"/>
            <a:ext cx="1533333" cy="31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64E1E-6661-2003-8F60-68D2387B177C}"/>
              </a:ext>
            </a:extLst>
          </p:cNvPr>
          <p:cNvSpPr/>
          <p:nvPr/>
        </p:nvSpPr>
        <p:spPr bwMode="auto">
          <a:xfrm>
            <a:off x="681904" y="3775749"/>
            <a:ext cx="7761904" cy="32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1B3DEA-DF36-654C-0575-2E14D1B392E2}"/>
              </a:ext>
            </a:extLst>
          </p:cNvPr>
          <p:cNvSpPr/>
          <p:nvPr/>
        </p:nvSpPr>
        <p:spPr bwMode="auto">
          <a:xfrm>
            <a:off x="681904" y="4414905"/>
            <a:ext cx="6114285" cy="3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4702B09-0350-FEEB-4FF0-E29551B4F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7" t="31279" r="8884" b="17421"/>
          <a:stretch/>
        </p:blipFill>
        <p:spPr>
          <a:xfrm>
            <a:off x="2771628" y="4834650"/>
            <a:ext cx="6696744" cy="1938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743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70440-E534-6F02-0D64-599F2B1ED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1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06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92AB1-2E75-CF03-8B99-839367254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37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99DED-9E99-5183-8077-7E0DD3C07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04252-A574-9B8B-BFCC-1133D9546E44}"/>
              </a:ext>
            </a:extLst>
          </p:cNvPr>
          <p:cNvSpPr/>
          <p:nvPr/>
        </p:nvSpPr>
        <p:spPr bwMode="auto">
          <a:xfrm>
            <a:off x="681904" y="971166"/>
            <a:ext cx="10142857" cy="107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7DED9-7EE3-A1B4-4192-9654C480B189}"/>
              </a:ext>
            </a:extLst>
          </p:cNvPr>
          <p:cNvSpPr/>
          <p:nvPr/>
        </p:nvSpPr>
        <p:spPr bwMode="auto">
          <a:xfrm>
            <a:off x="681904" y="2269220"/>
            <a:ext cx="10133333" cy="115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3C5CBE-6588-109C-FDC1-B4C19F482BDB}"/>
              </a:ext>
            </a:extLst>
          </p:cNvPr>
          <p:cNvSpPr/>
          <p:nvPr/>
        </p:nvSpPr>
        <p:spPr bwMode="auto">
          <a:xfrm>
            <a:off x="681904" y="3576818"/>
            <a:ext cx="10142857" cy="118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3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48452-A414-3CFA-3C0C-82DCBE235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9AD51-6434-35BC-7F56-C533878C3C67}"/>
              </a:ext>
            </a:extLst>
          </p:cNvPr>
          <p:cNvSpPr/>
          <p:nvPr/>
        </p:nvSpPr>
        <p:spPr bwMode="auto">
          <a:xfrm>
            <a:off x="681904" y="942325"/>
            <a:ext cx="6685714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F1008B-D345-D4CB-F119-21FFF052138D}"/>
              </a:ext>
            </a:extLst>
          </p:cNvPr>
          <p:cNvSpPr/>
          <p:nvPr/>
        </p:nvSpPr>
        <p:spPr bwMode="auto">
          <a:xfrm>
            <a:off x="681904" y="1599699"/>
            <a:ext cx="9666666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1FB15-F630-EE01-9DB3-9A3FC803B228}"/>
              </a:ext>
            </a:extLst>
          </p:cNvPr>
          <p:cNvSpPr/>
          <p:nvPr/>
        </p:nvSpPr>
        <p:spPr bwMode="auto">
          <a:xfrm>
            <a:off x="681904" y="2247547"/>
            <a:ext cx="10028571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5BE0A-5556-B0EA-F1D4-1A5DF5C29609}"/>
              </a:ext>
            </a:extLst>
          </p:cNvPr>
          <p:cNvSpPr/>
          <p:nvPr/>
        </p:nvSpPr>
        <p:spPr bwMode="auto">
          <a:xfrm>
            <a:off x="681904" y="2828703"/>
            <a:ext cx="3181847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310150-50AF-0241-5DFE-1AA4A9B2319F}"/>
              </a:ext>
            </a:extLst>
          </p:cNvPr>
          <p:cNvSpPr/>
          <p:nvPr/>
        </p:nvSpPr>
        <p:spPr bwMode="auto">
          <a:xfrm>
            <a:off x="3863751" y="2895394"/>
            <a:ext cx="4456247" cy="342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9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0F166-203D-9714-A275-611CAF4B8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22358-6C3D-4BA8-88E1-CDA1FC7A43DA}"/>
              </a:ext>
            </a:extLst>
          </p:cNvPr>
          <p:cNvSpPr/>
          <p:nvPr/>
        </p:nvSpPr>
        <p:spPr bwMode="auto">
          <a:xfrm>
            <a:off x="10560496" y="827999"/>
            <a:ext cx="504056" cy="58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B4077-670A-C2D6-8D2E-B0737F63CE9A}"/>
              </a:ext>
            </a:extLst>
          </p:cNvPr>
          <p:cNvSpPr/>
          <p:nvPr/>
        </p:nvSpPr>
        <p:spPr bwMode="auto">
          <a:xfrm>
            <a:off x="10560496" y="2204864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4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FF481-B2BF-8035-DD81-25FE19870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6A39F-2B91-DC57-649A-12DBD5C7639A}"/>
              </a:ext>
            </a:extLst>
          </p:cNvPr>
          <p:cNvSpPr/>
          <p:nvPr/>
        </p:nvSpPr>
        <p:spPr bwMode="auto">
          <a:xfrm>
            <a:off x="10560496" y="908720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38FD9-5C0E-061B-2AE3-62F70D419297}"/>
              </a:ext>
            </a:extLst>
          </p:cNvPr>
          <p:cNvSpPr/>
          <p:nvPr/>
        </p:nvSpPr>
        <p:spPr bwMode="auto">
          <a:xfrm>
            <a:off x="10560496" y="285293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43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3DC5B-4048-285E-C293-47D1A0B31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78680E-827E-B1AE-758E-0F0EE618753F}"/>
              </a:ext>
            </a:extLst>
          </p:cNvPr>
          <p:cNvSpPr/>
          <p:nvPr/>
        </p:nvSpPr>
        <p:spPr bwMode="auto">
          <a:xfrm>
            <a:off x="10560496" y="220486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BE4957-B920-5E4C-8785-C6C182AADC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3006"/>
            <a:ext cx="10800000" cy="212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700CA-54EA-53B3-6B1D-75C6ACF36E96}"/>
              </a:ext>
            </a:extLst>
          </p:cNvPr>
          <p:cNvSpPr/>
          <p:nvPr/>
        </p:nvSpPr>
        <p:spPr bwMode="auto">
          <a:xfrm>
            <a:off x="10560496" y="5091799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21840-26E0-AAF7-22F8-92D063F88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9D9EA-A3F9-B0B6-0B1B-24E3402F3003}"/>
              </a:ext>
            </a:extLst>
          </p:cNvPr>
          <p:cNvSpPr/>
          <p:nvPr/>
        </p:nvSpPr>
        <p:spPr bwMode="auto">
          <a:xfrm>
            <a:off x="10488488" y="1556791"/>
            <a:ext cx="648072" cy="5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3A7135-1DFB-AAED-AC46-65C5F6B2C4E1}"/>
              </a:ext>
            </a:extLst>
          </p:cNvPr>
          <p:cNvSpPr/>
          <p:nvPr/>
        </p:nvSpPr>
        <p:spPr bwMode="auto">
          <a:xfrm>
            <a:off x="10560496" y="3717032"/>
            <a:ext cx="57606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B0C9F-F060-421B-A58E-0DD250BD88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20684-17CB-A273-521F-BB2489A58679}"/>
              </a:ext>
            </a:extLst>
          </p:cNvPr>
          <p:cNvSpPr/>
          <p:nvPr/>
        </p:nvSpPr>
        <p:spPr bwMode="auto">
          <a:xfrm>
            <a:off x="10624761" y="3099698"/>
            <a:ext cx="800000" cy="343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9FF79-4E58-B0AB-FFF3-1D26B26EAAA2}"/>
              </a:ext>
            </a:extLst>
          </p:cNvPr>
          <p:cNvSpPr/>
          <p:nvPr/>
        </p:nvSpPr>
        <p:spPr bwMode="auto">
          <a:xfrm>
            <a:off x="1329523" y="3806024"/>
            <a:ext cx="1219047" cy="35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59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52511-0EE7-A716-071B-D17D0E03B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8993A-75F3-AFF8-EAEB-F10F654F8BD5}"/>
              </a:ext>
            </a:extLst>
          </p:cNvPr>
          <p:cNvSpPr/>
          <p:nvPr/>
        </p:nvSpPr>
        <p:spPr bwMode="auto">
          <a:xfrm>
            <a:off x="3386666" y="1676491"/>
            <a:ext cx="866666" cy="31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86B57F-8081-D85D-226B-BD12AB7D8795}"/>
              </a:ext>
            </a:extLst>
          </p:cNvPr>
          <p:cNvSpPr/>
          <p:nvPr/>
        </p:nvSpPr>
        <p:spPr bwMode="auto">
          <a:xfrm>
            <a:off x="4624761" y="3106534"/>
            <a:ext cx="466666" cy="29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AFE09-1787-59CF-1487-BE3A14669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A67EE-D9B6-B2E6-194F-6B0C73D19955}"/>
              </a:ext>
            </a:extLst>
          </p:cNvPr>
          <p:cNvSpPr/>
          <p:nvPr/>
        </p:nvSpPr>
        <p:spPr bwMode="auto">
          <a:xfrm>
            <a:off x="8758095" y="2412461"/>
            <a:ext cx="876190" cy="31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F9CF9-0523-E913-C401-C634F688CEA1}"/>
              </a:ext>
            </a:extLst>
          </p:cNvPr>
          <p:cNvSpPr/>
          <p:nvPr/>
        </p:nvSpPr>
        <p:spPr bwMode="auto">
          <a:xfrm>
            <a:off x="2339047" y="3796479"/>
            <a:ext cx="1514285" cy="36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9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2024-08-13T02:26:01Z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