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9" autoAdjust="0"/>
    <p:restoredTop sz="94660"/>
  </p:normalViewPr>
  <p:slideViewPr>
    <p:cSldViewPr showGuides="1">
      <p:cViewPr>
        <p:scale>
          <a:sx n="75" d="100"/>
          <a:sy n="75" d="100"/>
        </p:scale>
        <p:origin x="8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4961" y="2994002"/>
            <a:ext cx="6382078" cy="869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692696"/>
            <a:ext cx="10080000" cy="6168166"/>
            <a:chOff x="720000" y="692696"/>
            <a:chExt cx="10080000" cy="616816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692696"/>
              <a:ext cx="10080000" cy="37930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581128"/>
              <a:ext cx="10080000" cy="227973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7975" y="1071973"/>
            <a:ext cx="299801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775128"/>
            <a:ext cx="419048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91194"/>
            <a:ext cx="333333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72130"/>
            <a:ext cx="371427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05518"/>
            <a:ext cx="371427" cy="3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142" y="4886094"/>
            <a:ext cx="9247450" cy="76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190" y="5872998"/>
            <a:ext cx="6588042" cy="5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91428" y="2593219"/>
            <a:ext cx="9380572" cy="63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9047" y="3407792"/>
            <a:ext cx="6501169" cy="63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96190" y="3429000"/>
            <a:ext cx="9275810" cy="66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3" y="4246490"/>
            <a:ext cx="9942477" cy="6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9523" y="5212386"/>
            <a:ext cx="1600000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67526"/>
            <a:ext cx="33333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888153"/>
            <a:ext cx="419047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489714"/>
            <a:ext cx="361904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05388"/>
            <a:ext cx="371428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725102"/>
            <a:ext cx="333333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335288"/>
            <a:ext cx="428571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05545"/>
            <a:ext cx="371428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765326"/>
            <a:ext cx="333333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425107"/>
            <a:ext cx="419047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245459"/>
            <a:ext cx="371428" cy="4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6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