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74" autoAdjust="0"/>
    <p:restoredTop sz="94660"/>
  </p:normalViewPr>
  <p:slideViewPr>
    <p:cSldViewPr showGuides="1">
      <p:cViewPr>
        <p:scale>
          <a:sx n="75" d="100"/>
          <a:sy n="75" d="100"/>
        </p:scale>
        <p:origin x="8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276872"/>
            <a:ext cx="10800000" cy="1783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814396"/>
            <a:ext cx="1168910" cy="11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1908693"/>
            <a:ext cx="1380952" cy="39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2023390"/>
            <a:ext cx="895238" cy="37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71" y="1918251"/>
            <a:ext cx="1047619" cy="38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1428" y="1966041"/>
            <a:ext cx="523809" cy="34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238" y="2765169"/>
            <a:ext cx="1180952" cy="38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2765169"/>
            <a:ext cx="1161904" cy="47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4285" y="3661753"/>
            <a:ext cx="619047" cy="2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809" y="4358037"/>
            <a:ext cx="790476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4761" y="4472494"/>
            <a:ext cx="1171428" cy="36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2841922"/>
            <a:ext cx="647619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428" y="2784680"/>
            <a:ext cx="1066666" cy="4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9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5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43673"/>
            <a:ext cx="361904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50869"/>
            <a:ext cx="333333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529453"/>
            <a:ext cx="371428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91431"/>
            <a:ext cx="419047" cy="38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880101"/>
            <a:ext cx="361904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568770"/>
            <a:ext cx="371428" cy="38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740" y="1088363"/>
            <a:ext cx="290870" cy="33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1876" y="2559532"/>
            <a:ext cx="365665" cy="33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5119" y="4030701"/>
            <a:ext cx="324112" cy="33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1876" y="5510181"/>
            <a:ext cx="365665" cy="33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72380" y="3432361"/>
            <a:ext cx="1114285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571" y="4071293"/>
            <a:ext cx="1476189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1172066"/>
            <a:ext cx="914285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6666" y="1877061"/>
            <a:ext cx="14285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2515367"/>
            <a:ext cx="1514285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095" y="3182255"/>
            <a:ext cx="1342856" cy="34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477532"/>
            <a:ext cx="1028571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809" y="3144540"/>
            <a:ext cx="1676190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190" y="4488086"/>
            <a:ext cx="619047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545155"/>
            <a:ext cx="247619" cy="2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476" y="4556888"/>
            <a:ext cx="276190" cy="2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8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850053"/>
            <a:ext cx="276190" cy="2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87138"/>
            <a:ext cx="361904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518065"/>
            <a:ext cx="371428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755027"/>
            <a:ext cx="1342857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142" y="2755027"/>
            <a:ext cx="1200000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476" y="2802701"/>
            <a:ext cx="523809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7142" y="2755027"/>
            <a:ext cx="1066666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1904" y="5157823"/>
            <a:ext cx="3295238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5238" y="5958755"/>
            <a:ext cx="1085714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