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7" r:id="rId4"/>
    <p:sldId id="336" r:id="rId5"/>
    <p:sldId id="335" r:id="rId6"/>
    <p:sldId id="334" r:id="rId7"/>
    <p:sldId id="333" r:id="rId8"/>
    <p:sldId id="332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66" d="100"/>
          <a:sy n="66" d="100"/>
        </p:scale>
        <p:origin x="1448" y="81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6000" y="3131654"/>
            <a:ext cx="10800000" cy="44136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5161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3658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4373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710865" y="1874949"/>
            <a:ext cx="8917792" cy="606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4925" y="2746964"/>
            <a:ext cx="9943732" cy="566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84924" y="3548519"/>
            <a:ext cx="9943733" cy="566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684925" y="4365104"/>
            <a:ext cx="9943734" cy="597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684924" y="5088824"/>
            <a:ext cx="9875571" cy="659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684924" y="6053555"/>
            <a:ext cx="9943733" cy="5482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2" grpId="0" animBg="1"/>
      <p:bldP spid="18" grpId="0" animBg="1"/>
      <p:bldP spid="26" grpId="0" animBg="1"/>
      <p:bldP spid="32" grpId="0" animBg="1"/>
      <p:bldP spid="4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0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81904" y="1178584"/>
            <a:ext cx="10742689" cy="562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1903" y="1916832"/>
            <a:ext cx="10742689" cy="686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681904" y="2959013"/>
            <a:ext cx="10742689" cy="562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681903" y="3839690"/>
            <a:ext cx="10742689" cy="562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681904" y="4755304"/>
            <a:ext cx="10742689" cy="562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1" name="矩形 50"/>
          <p:cNvSpPr/>
          <p:nvPr/>
        </p:nvSpPr>
        <p:spPr bwMode="white">
          <a:xfrm>
            <a:off x="681904" y="5645518"/>
            <a:ext cx="10742689" cy="562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6" grpId="0" animBg="1"/>
      <p:bldP spid="24" grpId="0" animBg="1"/>
      <p:bldP spid="34" grpId="0" animBg="1"/>
      <p:bldP spid="42" grpId="0" animBg="1"/>
      <p:bldP spid="5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8720"/>
            <a:ext cx="1004307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4246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760501" y="2873589"/>
            <a:ext cx="2168587" cy="394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18978" y="5564219"/>
            <a:ext cx="906863" cy="323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558878" y="5564219"/>
            <a:ext cx="1387895" cy="323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019238" y="5564219"/>
            <a:ext cx="741262" cy="323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848738" y="5564219"/>
            <a:ext cx="1214408" cy="394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07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791744" y="4365104"/>
            <a:ext cx="309634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5795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894819" y="1890178"/>
            <a:ext cx="4201181" cy="627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622291" y="3663764"/>
            <a:ext cx="3016935" cy="470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647729" y="5099803"/>
            <a:ext cx="5544616" cy="627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42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348568" y="1803296"/>
            <a:ext cx="2664296" cy="597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58095" y="3420741"/>
            <a:ext cx="2186377" cy="597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82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7218" y="3354352"/>
            <a:ext cx="10800000" cy="1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107218" y="3469855"/>
            <a:ext cx="9412782" cy="545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269122" y="4406525"/>
            <a:ext cx="2619047" cy="392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95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339047" y="2762040"/>
            <a:ext cx="9725505" cy="7071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2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63</cp:revision>
  <dcterms:created xsi:type="dcterms:W3CDTF">2015-09-16T06:44:00Z</dcterms:created>
  <dcterms:modified xsi:type="dcterms:W3CDTF">2025-06-20T03:29:52Z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