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8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2" autoAdjust="0"/>
    <p:restoredTop sz="94660"/>
  </p:normalViewPr>
  <p:slideViewPr>
    <p:cSldViewPr showGuides="1">
      <p:cViewPr>
        <p:scale>
          <a:sx n="75" d="100"/>
          <a:sy n="75" d="100"/>
        </p:scale>
        <p:origin x="78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957751"/>
            <a:ext cx="10800000" cy="6872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2642361"/>
            <a:ext cx="10800000" cy="1743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9619" y="2842401"/>
            <a:ext cx="1257142" cy="47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5333" y="2890030"/>
            <a:ext cx="1438095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10"/>
          <a:stretch>
            <a:fillRect/>
          </a:stretch>
        </p:blipFill>
        <p:spPr>
          <a:xfrm>
            <a:off x="672000" y="969627"/>
            <a:ext cx="10514899" cy="150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4285" y="2831458"/>
            <a:ext cx="885714" cy="3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77142" y="2831458"/>
            <a:ext cx="1561904" cy="3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6190" y="2831458"/>
            <a:ext cx="1161904" cy="3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34285" y="2831458"/>
            <a:ext cx="619047" cy="47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34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935431"/>
            <a:ext cx="10800000" cy="25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11297" y="2993195"/>
            <a:ext cx="164761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1944" y="2852936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8916" y="3841313"/>
            <a:ext cx="2323809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20000" y="2905564"/>
            <a:ext cx="1047619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857" y="2905564"/>
            <a:ext cx="1380952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4761" y="3753285"/>
            <a:ext cx="619047" cy="47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26186"/>
            <a:ext cx="10800000" cy="507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72380" y="3365913"/>
            <a:ext cx="1523809" cy="3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9047" y="5091254"/>
            <a:ext cx="1838095" cy="34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76955"/>
            <a:ext cx="10800000" cy="598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8095" y="2049658"/>
            <a:ext cx="857142" cy="2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7619" y="4567373"/>
            <a:ext cx="1895238" cy="37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1428" y="1143656"/>
            <a:ext cx="619047" cy="37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4285" y="2717176"/>
            <a:ext cx="1295238" cy="3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2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699884"/>
            <a:ext cx="333333" cy="3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648874"/>
            <a:ext cx="371428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943784"/>
            <a:ext cx="333333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485121"/>
            <a:ext cx="10800000" cy="73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80778"/>
            <a:ext cx="10800000" cy="617722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820435"/>
            <a:ext cx="7200000" cy="5992941"/>
            <a:chOff x="720000" y="972000"/>
            <a:chExt cx="7200000" cy="5992941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7200000" cy="162529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2597294"/>
              <a:ext cx="7200000" cy="43676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9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5403" y="2613117"/>
            <a:ext cx="281464" cy="32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4659" y="4720826"/>
            <a:ext cx="329715" cy="32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8901" y="6136692"/>
            <a:ext cx="249296" cy="31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1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6132" y="1703773"/>
            <a:ext cx="282399" cy="28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8891" y="3609283"/>
            <a:ext cx="231712" cy="28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8300"/>
            <a:ext cx="9269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0107" y="2726481"/>
            <a:ext cx="310602" cy="33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5586" y="5647390"/>
            <a:ext cx="359645" cy="32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993"/>
          <a:stretch>
            <a:fillRect/>
          </a:stretch>
        </p:blipFill>
        <p:spPr>
          <a:xfrm>
            <a:off x="720000" y="692696"/>
            <a:ext cx="10800000" cy="623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03299"/>
            <a:ext cx="333333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39410"/>
            <a:ext cx="419047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2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852394"/>
            <a:ext cx="333333" cy="37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24654"/>
            <a:ext cx="10800000" cy="157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63752" y="1817738"/>
            <a:ext cx="2592287" cy="60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7648" y="278092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6666" y="2877295"/>
            <a:ext cx="1628571" cy="38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23792" y="4296874"/>
            <a:ext cx="3024335" cy="76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27648" y="972000"/>
            <a:ext cx="2420923" cy="61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1864" y="2583252"/>
            <a:ext cx="3672408" cy="61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91"/>
          <a:stretch>
            <a:fillRect/>
          </a:stretch>
        </p:blipFill>
        <p:spPr>
          <a:xfrm>
            <a:off x="720000" y="972000"/>
            <a:ext cx="10514899" cy="4113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5898" y="3810260"/>
            <a:ext cx="769609" cy="2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932" y="3708231"/>
            <a:ext cx="1780300" cy="45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