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54" autoAdjust="0"/>
    <p:restoredTop sz="94660"/>
  </p:normalViewPr>
  <p:slideViewPr>
    <p:cSldViewPr showGuides="1">
      <p:cViewPr>
        <p:scale>
          <a:sx n="75" d="100"/>
          <a:sy n="75" d="100"/>
        </p:scale>
        <p:origin x="85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000" y="2780928"/>
            <a:ext cx="10080000" cy="8901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9040" y="2129300"/>
            <a:ext cx="1166045" cy="25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1842" y="2076294"/>
            <a:ext cx="494686" cy="30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3872" y="2780928"/>
            <a:ext cx="79208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97570" y="2844883"/>
            <a:ext cx="1104210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74589" y="5336171"/>
            <a:ext cx="1033540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6714" y="6104760"/>
            <a:ext cx="971704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6797" y="6104760"/>
            <a:ext cx="1969910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6618" y="6104760"/>
            <a:ext cx="1731399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8095" y="2059001"/>
            <a:ext cx="885714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15238" y="2163888"/>
            <a:ext cx="609523" cy="36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2857" y="5567920"/>
            <a:ext cx="1742857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2380" y="5567920"/>
            <a:ext cx="619047" cy="4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5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5202" y="2593982"/>
            <a:ext cx="4562846" cy="66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5201" y="5016599"/>
            <a:ext cx="8426439" cy="66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79061" y="6032266"/>
            <a:ext cx="1074626" cy="34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2908543"/>
            <a:ext cx="1600000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34285" y="3518972"/>
            <a:ext cx="933333" cy="27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5714" y="4043629"/>
            <a:ext cx="1000000" cy="33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3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1096126"/>
            <a:ext cx="1266666" cy="24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428" y="1484784"/>
            <a:ext cx="13523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9047" y="2108231"/>
            <a:ext cx="1352380" cy="27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7142" y="3158530"/>
            <a:ext cx="1438095" cy="26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3212976"/>
            <a:ext cx="1095238" cy="43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666" y="3831117"/>
            <a:ext cx="1361904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047" y="4355288"/>
            <a:ext cx="866666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2857" y="4869930"/>
            <a:ext cx="847619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2144" y="5301208"/>
            <a:ext cx="2023093" cy="42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109043"/>
            <a:ext cx="314285" cy="26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40" y="3551846"/>
            <a:ext cx="10800000" cy="3110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11792" y="4191054"/>
            <a:ext cx="257142" cy="2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1792" y="5755684"/>
            <a:ext cx="257142" cy="2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8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621261"/>
            <a:ext cx="257142" cy="2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428" y="3187127"/>
            <a:ext cx="266666" cy="2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888114"/>
            <a:ext cx="333333" cy="38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841405"/>
            <a:ext cx="333333" cy="37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40017" y="2749776"/>
            <a:ext cx="2915124" cy="56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0831" y="3573016"/>
            <a:ext cx="1429534" cy="57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7721" y="3700888"/>
            <a:ext cx="1465050" cy="36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3791" y="5336444"/>
            <a:ext cx="1465050" cy="36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52684" y="5434222"/>
            <a:ext cx="586020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