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6" autoAdjust="0"/>
    <p:restoredTop sz="94660"/>
  </p:normalViewPr>
  <p:slideViewPr>
    <p:cSldViewPr showGuides="1">
      <p:cViewPr varScale="1">
        <p:scale>
          <a:sx n="91" d="100"/>
          <a:sy n="91" d="100"/>
        </p:scale>
        <p:origin x="7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286" y="2936849"/>
            <a:ext cx="10249427" cy="9843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3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578" y="3366110"/>
            <a:ext cx="273738" cy="26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9084" y="3277766"/>
            <a:ext cx="1695413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1264" y="3268932"/>
            <a:ext cx="503326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2384" y="5373216"/>
            <a:ext cx="576064" cy="51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918" y="6140098"/>
            <a:ext cx="1668923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1989" y="1816444"/>
            <a:ext cx="2364008" cy="44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3566" y="1860888"/>
            <a:ext cx="488798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881" y="4625333"/>
            <a:ext cx="605242" cy="5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9962" y="4705333"/>
            <a:ext cx="3688207" cy="44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3190" y="5425333"/>
            <a:ext cx="2541753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5762" y="5523111"/>
            <a:ext cx="533235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9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897802"/>
            <a:ext cx="333333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5238" y="1897802"/>
            <a:ext cx="1323809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619" y="1935980"/>
            <a:ext cx="533333" cy="34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2670895"/>
            <a:ext cx="2314285" cy="46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15238" y="3194958"/>
            <a:ext cx="561904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3824637"/>
            <a:ext cx="914285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0478" y="4241408"/>
            <a:ext cx="13130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545" y="2492896"/>
            <a:ext cx="2376264" cy="72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544" y="4927208"/>
            <a:ext cx="460851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6" y="2506856"/>
            <a:ext cx="943304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7142" y="3534782"/>
            <a:ext cx="2942857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1124479"/>
            <a:ext cx="1428571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2287132"/>
            <a:ext cx="1276191" cy="2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2934291"/>
            <a:ext cx="1838095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3515358"/>
            <a:ext cx="1504761" cy="2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458112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1124758"/>
            <a:ext cx="352380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1707148"/>
            <a:ext cx="1923809" cy="2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2871929"/>
            <a:ext cx="923809" cy="33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307714"/>
            <a:ext cx="257142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044142"/>
            <a:ext cx="27619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096163"/>
            <a:ext cx="314285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844000"/>
            <a:ext cx="276190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697753"/>
            <a:ext cx="36190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373777"/>
            <a:ext cx="371428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