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5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85" autoAdjust="0"/>
    <p:restoredTop sz="94660"/>
  </p:normalViewPr>
  <p:slideViewPr>
    <p:cSldViewPr showGuides="1">
      <p:cViewPr varScale="1">
        <p:scale>
          <a:sx n="96" d="100"/>
          <a:sy n="96" d="100"/>
        </p:scale>
        <p:origin x="64" y="1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2902089"/>
            <a:ext cx="10800000" cy="10538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73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96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1910" y="1238255"/>
            <a:ext cx="310481" cy="355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2881" y="3634557"/>
            <a:ext cx="274998" cy="34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8523" y="6021984"/>
            <a:ext cx="283869" cy="355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2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81737" y="1790181"/>
            <a:ext cx="318879" cy="32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7983" y="3982909"/>
            <a:ext cx="335232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89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19803" y="3906182"/>
            <a:ext cx="908228" cy="30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28009" y="5498309"/>
            <a:ext cx="1491494" cy="25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9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00952" y="1229227"/>
            <a:ext cx="1704761" cy="476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67619" y="3039347"/>
            <a:ext cx="761904" cy="34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1904" y="4811359"/>
            <a:ext cx="1561904" cy="34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97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64417" y="2632327"/>
            <a:ext cx="275301" cy="30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5088" y="4819868"/>
            <a:ext cx="346093" cy="314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3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3070211"/>
            <a:ext cx="323809" cy="38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3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3023300"/>
            <a:ext cx="361905" cy="40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3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9523" y="3050263"/>
            <a:ext cx="1495238" cy="371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9047" y="2945397"/>
            <a:ext cx="1447619" cy="3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7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10604" y="1850779"/>
            <a:ext cx="495188" cy="32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2208" y="1938657"/>
            <a:ext cx="1597380" cy="23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8017" y="1850779"/>
            <a:ext cx="1158101" cy="32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91455" y="4007783"/>
            <a:ext cx="846611" cy="3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13353" y="4095661"/>
            <a:ext cx="1765105" cy="31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02061" y="5445786"/>
            <a:ext cx="686873" cy="3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23304" y="5445786"/>
            <a:ext cx="511161" cy="3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64449" y="5525675"/>
            <a:ext cx="527136" cy="23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6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