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8" r:id="rId14"/>
    <p:sldId id="337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3" autoAdjust="0"/>
    <p:restoredTop sz="94660"/>
  </p:normalViewPr>
  <p:slideViewPr>
    <p:cSldViewPr showGuides="1">
      <p:cViewPr>
        <p:scale>
          <a:sx n="75" d="100"/>
          <a:sy n="75" d="100"/>
        </p:scale>
        <p:origin x="79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852936"/>
            <a:ext cx="10800000" cy="7480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596083"/>
            <a:ext cx="333333" cy="37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501505"/>
            <a:ext cx="10800000" cy="15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07115" y="2663778"/>
            <a:ext cx="1076190" cy="39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7591" y="2663778"/>
            <a:ext cx="1561904" cy="39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831778"/>
            <a:ext cx="619046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3651988"/>
            <a:ext cx="1857142" cy="47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095" y="3651988"/>
            <a:ext cx="342857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96190" y="2754730"/>
            <a:ext cx="628571" cy="4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238" y="2754730"/>
            <a:ext cx="809522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285" y="2754730"/>
            <a:ext cx="2019048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470781"/>
            <a:ext cx="10800000" cy="75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8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61477" y="3281001"/>
            <a:ext cx="558268" cy="40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9619" y="3281001"/>
            <a:ext cx="1824789" cy="41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947" y="3314344"/>
            <a:ext cx="458280" cy="3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8128" y="5229200"/>
            <a:ext cx="72007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60693" y="5514981"/>
            <a:ext cx="249971" cy="25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6532" y="6148497"/>
            <a:ext cx="958222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19631" y="6025480"/>
            <a:ext cx="1166532" cy="53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8721"/>
            <a:ext cx="10800000" cy="483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3419521"/>
            <a:ext cx="1390476" cy="42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4994044"/>
            <a:ext cx="1542857" cy="46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59925"/>
            <a:ext cx="10800000" cy="598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2857" y="1181931"/>
            <a:ext cx="714285" cy="38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522" y="2603044"/>
            <a:ext cx="2206837" cy="68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094" y="4166014"/>
            <a:ext cx="2409713" cy="72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1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7848" y="5805264"/>
            <a:ext cx="280831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67619" y="1802411"/>
            <a:ext cx="6296933" cy="58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9046" y="3274703"/>
            <a:ext cx="4172977" cy="7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5680" y="5034302"/>
            <a:ext cx="22662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1730400"/>
            <a:ext cx="5362041" cy="67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952"/>
          <a:stretch>
            <a:fillRect/>
          </a:stretch>
        </p:blipFill>
        <p:spPr>
          <a:xfrm>
            <a:off x="696000" y="836712"/>
            <a:ext cx="10800000" cy="487236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3579" y="332656"/>
            <a:ext cx="7228045" cy="6425398"/>
            <a:chOff x="2683579" y="332656"/>
            <a:chExt cx="7228045" cy="642539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1624" y="332656"/>
              <a:ext cx="7200000" cy="16153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3579" y="1853551"/>
              <a:ext cx="7200000" cy="490450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2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5241" y="1855037"/>
            <a:ext cx="283398" cy="3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6100" y="3264658"/>
            <a:ext cx="307690" cy="33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4197" y="6100101"/>
            <a:ext cx="251010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7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3482" y="1054521"/>
            <a:ext cx="263761" cy="3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5514" y="3926269"/>
            <a:ext cx="337945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384"/>
            <a:ext cx="9588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7714" y="2723974"/>
            <a:ext cx="541133" cy="42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3952" y="3212976"/>
            <a:ext cx="648072" cy="62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2751" y="6327146"/>
            <a:ext cx="558043" cy="4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993"/>
          <a:stretch>
            <a:fillRect/>
          </a:stretch>
        </p:blipFill>
        <p:spPr>
          <a:xfrm>
            <a:off x="720000" y="597469"/>
            <a:ext cx="10800000" cy="62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1962904"/>
            <a:ext cx="1085714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0476" y="2782306"/>
            <a:ext cx="628571" cy="46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708666"/>
            <a:ext cx="419047" cy="38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78821"/>
            <a:ext cx="361905" cy="39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8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90007"/>
            <a:ext cx="10800000" cy="233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8130" y="2694859"/>
            <a:ext cx="333333" cy="38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619721"/>
            <a:ext cx="333333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63383"/>
            <a:ext cx="361904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1428" y="5213977"/>
            <a:ext cx="333333" cy="3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