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3" r:id="rId31"/>
    <p:sldId id="362" r:id="rId32"/>
    <p:sldId id="361" r:id="rId33"/>
    <p:sldId id="360" r:id="rId34"/>
    <p:sldId id="359" r:id="rId35"/>
    <p:sldId id="358" r:id="rId36"/>
    <p:sldId id="357" r:id="rId37"/>
    <p:sldId id="356" r:id="rId38"/>
    <p:sldId id="355" r:id="rId39"/>
    <p:sldId id="354" r:id="rId40"/>
    <p:sldId id="353" r:id="rId41"/>
    <p:sldId id="352" r:id="rId42"/>
    <p:sldId id="351" r:id="rId43"/>
    <p:sldId id="350" r:id="rId44"/>
    <p:sldId id="349" r:id="rId45"/>
    <p:sldId id="348" r:id="rId46"/>
    <p:sldId id="347" r:id="rId47"/>
    <p:sldId id="346" r:id="rId48"/>
    <p:sldId id="345" r:id="rId49"/>
    <p:sldId id="344" r:id="rId50"/>
    <p:sldId id="341" r:id="rId51"/>
    <p:sldId id="340" r:id="rId52"/>
    <p:sldId id="339" r:id="rId53"/>
    <p:sldId id="338" r:id="rId54"/>
    <p:sldId id="337" r:id="rId55"/>
    <p:sldId id="336" r:id="rId56"/>
    <p:sldId id="335" r:id="rId57"/>
    <p:sldId id="334" r:id="rId58"/>
    <p:sldId id="333" r:id="rId59"/>
    <p:sldId id="332" r:id="rId60"/>
    <p:sldId id="331" r:id="rId61"/>
    <p:sldId id="330" r:id="rId62"/>
    <p:sldId id="329" r:id="rId63"/>
    <p:sldId id="328" r:id="rId64"/>
    <p:sldId id="327" r:id="rId65"/>
    <p:sldId id="326" r:id="rId66"/>
    <p:sldId id="325" r:id="rId67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6" autoAdjust="0"/>
    <p:restoredTop sz="94660"/>
  </p:normalViewPr>
  <p:slideViewPr>
    <p:cSldViewPr showGuides="1">
      <p:cViewPr varScale="1">
        <p:scale>
          <a:sx n="98" d="100"/>
          <a:sy n="98" d="100"/>
        </p:scale>
        <p:origin x="80" y="128"/>
      </p:cViewPr>
      <p:guideLst>
        <p:guide orient="horz" pos="2160"/>
        <p:guide pos="73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74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gs" Target="tags/tag1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3263984" y="3028544"/>
            <a:ext cx="5664032" cy="80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1143509"/>
            <a:ext cx="885714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2410772"/>
            <a:ext cx="1304761" cy="3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4402187"/>
            <a:ext cx="1457142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505466"/>
            <a:ext cx="295238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715053"/>
            <a:ext cx="276190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4934"/>
            <a:ext cx="276190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06385"/>
            <a:ext cx="295238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395"/>
            <a:ext cx="342857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524619"/>
            <a:ext cx="304761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645"/>
            <a:ext cx="304761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46677"/>
            <a:ext cx="304761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756"/>
            <a:ext cx="276190" cy="29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56756"/>
            <a:ext cx="304761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251844"/>
            <a:ext cx="342857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416" y="1628800"/>
            <a:ext cx="1584176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6789"/>
            <a:ext cx="276190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62847"/>
            <a:ext cx="342857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20166"/>
            <a:ext cx="304761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667958"/>
            <a:ext cx="276190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473"/>
            <a:ext cx="304761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772487"/>
            <a:ext cx="304761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420501"/>
            <a:ext cx="276190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68515"/>
            <a:ext cx="304761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716529"/>
            <a:ext cx="342857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4364543"/>
            <a:ext cx="276190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377"/>
            <a:ext cx="304761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753210"/>
            <a:ext cx="342857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381989"/>
            <a:ext cx="276190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010768"/>
            <a:ext cx="304761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639547"/>
            <a:ext cx="304761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277853"/>
            <a:ext cx="342857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730"/>
            <a:ext cx="304761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736173"/>
            <a:ext cx="342857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57064"/>
            <a:ext cx="304761" cy="31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997060"/>
            <a:ext cx="276190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692696"/>
            <a:ext cx="8280000" cy="6217136"/>
            <a:chOff x="720000" y="692696"/>
            <a:chExt cx="8280000" cy="621713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92696"/>
              <a:ext cx="8280000" cy="146423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1997568"/>
              <a:ext cx="8280000" cy="49122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9865" y="664872"/>
            <a:ext cx="9525735" cy="6292520"/>
            <a:chOff x="719865" y="664872"/>
            <a:chExt cx="9525735" cy="629252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64872"/>
              <a:ext cx="9525600" cy="5325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5" y="1197392"/>
              <a:ext cx="9525735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3155899" y="1323523"/>
            <a:ext cx="235203" cy="26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685" y="1895319"/>
            <a:ext cx="218403" cy="26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2759" y="2458705"/>
            <a:ext cx="268803" cy="27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1" y="4182501"/>
            <a:ext cx="277203" cy="27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0283" y="5906297"/>
            <a:ext cx="302404" cy="26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796" y="496702"/>
            <a:ext cx="9048408" cy="623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7808"/>
            <a:ext cx="276190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584397"/>
            <a:ext cx="34285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832"/>
            <a:ext cx="304761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88932"/>
            <a:ext cx="342857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710495"/>
            <a:ext cx="304761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7416"/>
            <a:ext cx="276190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225715"/>
            <a:ext cx="342857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507"/>
            <a:ext cx="304761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11786"/>
            <a:ext cx="276190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501"/>
            <a:ext cx="304761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54692"/>
            <a:ext cx="304761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9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531"/>
            <a:ext cx="295238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7734"/>
            <a:ext cx="276190" cy="30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76922"/>
            <a:ext cx="304761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379"/>
            <a:ext cx="342857" cy="2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21" y="3464781"/>
            <a:ext cx="10800000" cy="115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18823"/>
            <a:ext cx="10800000" cy="189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4799995"/>
            <a:ext cx="304761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76"/>
            <a:ext cx="304761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177831"/>
            <a:ext cx="276190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8132" y="3464735"/>
            <a:ext cx="257961" cy="27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0342" y="5788321"/>
            <a:ext cx="284647" cy="28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4991"/>
            <a:ext cx="304761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7399"/>
            <a:ext cx="342857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05839"/>
            <a:ext cx="304761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744308"/>
            <a:ext cx="4266666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3641709"/>
            <a:ext cx="9114285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4900286"/>
            <a:ext cx="2095238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96385"/>
            <a:ext cx="352380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25934"/>
            <a:ext cx="276190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145951"/>
            <a:ext cx="295238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285" y="3671652"/>
            <a:ext cx="1428571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4291713"/>
            <a:ext cx="619047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4969011"/>
            <a:ext cx="1114285" cy="2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115011"/>
            <a:ext cx="1438095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2373515"/>
            <a:ext cx="971428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89" y="1639342"/>
            <a:ext cx="9875811" cy="51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261867"/>
            <a:ext cx="10800000" cy="51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3" y="2890741"/>
            <a:ext cx="10800000" cy="51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3538838"/>
            <a:ext cx="10800000" cy="49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04" y="4268824"/>
            <a:ext cx="10800000" cy="3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28" grpId="0" animBg="1"/>
      <p:bldP spid="3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049820"/>
            <a:ext cx="9952380" cy="4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62833"/>
            <a:ext cx="10800000" cy="47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382237"/>
            <a:ext cx="10800000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3" y="3011126"/>
            <a:ext cx="10800000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3" y="3640016"/>
            <a:ext cx="10800000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58095" y="4096527"/>
            <a:ext cx="9913905" cy="55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888266"/>
            <a:ext cx="10800000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583804"/>
            <a:ext cx="295238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813449"/>
            <a:ext cx="276190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876"/>
            <a:ext cx="276190" cy="2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34967"/>
            <a:ext cx="342857" cy="2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164204"/>
            <a:ext cx="304761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3879103"/>
            <a:ext cx="1142857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5146791"/>
            <a:ext cx="742857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