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sldIdLst>
    <p:sldId id="324" r:id="rId3"/>
    <p:sldId id="388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7" r:id="rId24"/>
    <p:sldId id="366" r:id="rId25"/>
    <p:sldId id="365" r:id="rId26"/>
    <p:sldId id="364" r:id="rId27"/>
    <p:sldId id="363" r:id="rId28"/>
    <p:sldId id="361" r:id="rId29"/>
    <p:sldId id="360" r:id="rId30"/>
    <p:sldId id="358" r:id="rId31"/>
    <p:sldId id="357" r:id="rId32"/>
    <p:sldId id="356" r:id="rId33"/>
    <p:sldId id="355" r:id="rId34"/>
    <p:sldId id="354" r:id="rId35"/>
    <p:sldId id="353" r:id="rId36"/>
    <p:sldId id="352" r:id="rId37"/>
    <p:sldId id="351" r:id="rId38"/>
    <p:sldId id="350" r:id="rId39"/>
    <p:sldId id="349" r:id="rId40"/>
    <p:sldId id="348" r:id="rId41"/>
    <p:sldId id="347" r:id="rId42"/>
    <p:sldId id="346" r:id="rId43"/>
    <p:sldId id="344" r:id="rId44"/>
    <p:sldId id="343" r:id="rId45"/>
    <p:sldId id="342" r:id="rId46"/>
    <p:sldId id="341" r:id="rId47"/>
    <p:sldId id="340" r:id="rId48"/>
    <p:sldId id="339" r:id="rId49"/>
    <p:sldId id="338" r:id="rId50"/>
    <p:sldId id="337" r:id="rId51"/>
    <p:sldId id="336" r:id="rId52"/>
    <p:sldId id="335" r:id="rId53"/>
    <p:sldId id="334" r:id="rId54"/>
    <p:sldId id="333" r:id="rId55"/>
    <p:sldId id="332" r:id="rId56"/>
    <p:sldId id="331" r:id="rId57"/>
    <p:sldId id="330" r:id="rId58"/>
    <p:sldId id="329" r:id="rId59"/>
    <p:sldId id="328" r:id="rId60"/>
    <p:sldId id="327" r:id="rId61"/>
    <p:sldId id="326" r:id="rId62"/>
    <p:sldId id="325" r:id="rId63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4" autoAdjust="0"/>
    <p:restoredTop sz="94660"/>
  </p:normalViewPr>
  <p:slideViewPr>
    <p:cSldViewPr showGuides="1">
      <p:cViewPr>
        <p:scale>
          <a:sx n="75" d="100"/>
          <a:sy n="75" d="100"/>
        </p:scale>
        <p:origin x="82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gs" Target="tags/tag1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notesMaster" Target="notesMasters/notesMaster1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8032F8-9129-4289-87BF-4C8E23F3C9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C54A2-65E4-433D-AB4B-B2F19674A6A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9C54A2-65E4-433D-AB4B-B2F19674A6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>
            <a:fillRect/>
          </a:stretch>
        </p:blipFill>
        <p:spPr>
          <a:xfrm>
            <a:off x="3263984" y="3019303"/>
            <a:ext cx="5664032" cy="81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71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4610" y="3274222"/>
            <a:ext cx="1395157" cy="28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5537" y="4705333"/>
            <a:ext cx="1252975" cy="34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5628" y="6056444"/>
            <a:ext cx="1261862" cy="34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1201261"/>
            <a:ext cx="1028571" cy="38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476" y="3092669"/>
            <a:ext cx="1961904" cy="30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3650888"/>
            <a:ext cx="342857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6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95950"/>
            <a:ext cx="276190" cy="2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4223324"/>
            <a:ext cx="304761" cy="2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14877"/>
            <a:ext cx="276190" cy="29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991334"/>
            <a:ext cx="304761" cy="29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6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53158"/>
            <a:ext cx="304761" cy="2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4280532"/>
            <a:ext cx="342857" cy="2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57921"/>
            <a:ext cx="304761" cy="29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76951"/>
            <a:ext cx="342857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4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38742"/>
            <a:ext cx="304761" cy="31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81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75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4322" y="4334341"/>
            <a:ext cx="271524" cy="29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24392" y="1700808"/>
            <a:ext cx="1656184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0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72000"/>
            <a:ext cx="10800000" cy="5286023"/>
            <a:chOff x="720000" y="972000"/>
            <a:chExt cx="10800000" cy="5286023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235961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3331612"/>
              <a:ext cx="10800000" cy="292641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4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9962" y="1047417"/>
            <a:ext cx="273248" cy="29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2273" y="1622474"/>
            <a:ext cx="339204" cy="29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9962" y="2197531"/>
            <a:ext cx="273248" cy="29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1117" y="2772589"/>
            <a:ext cx="301515" cy="30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0540" y="3357073"/>
            <a:ext cx="301515" cy="29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0540" y="3932130"/>
            <a:ext cx="301515" cy="29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1117" y="4507188"/>
            <a:ext cx="301515" cy="30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9962" y="5091672"/>
            <a:ext cx="273248" cy="29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0540" y="5666729"/>
            <a:ext cx="301515" cy="29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72273" y="6241787"/>
            <a:ext cx="339204" cy="29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17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35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79634"/>
            <a:ext cx="304761" cy="2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1560850"/>
            <a:ext cx="304761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142067"/>
            <a:ext cx="276190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2732812"/>
            <a:ext cx="342857" cy="2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0163"/>
            <a:ext cx="10800000" cy="345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15238" y="3323591"/>
            <a:ext cx="276190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7142" y="3895429"/>
            <a:ext cx="342857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5714" y="4476797"/>
            <a:ext cx="304761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6190" y="5039103"/>
            <a:ext cx="304761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5238" y="5630002"/>
            <a:ext cx="276190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6190" y="6192309"/>
            <a:ext cx="304761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861979"/>
            <a:ext cx="10080000" cy="5951397"/>
            <a:chOff x="720000" y="972000"/>
            <a:chExt cx="10080000" cy="5951397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080000" cy="155253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2524538"/>
              <a:ext cx="10080000" cy="439885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1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2522" y="1554081"/>
            <a:ext cx="269033" cy="27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6486" y="2613990"/>
            <a:ext cx="312425" cy="26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3602" y="3135257"/>
            <a:ext cx="216962" cy="26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9879" y="4186479"/>
            <a:ext cx="251676" cy="26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68711" y="5758968"/>
            <a:ext cx="286390" cy="27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33984"/>
            <a:ext cx="342857" cy="29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744795"/>
            <a:ext cx="342857" cy="29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3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5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48265"/>
            <a:ext cx="304761" cy="30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878626"/>
            <a:ext cx="276190" cy="2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4699454"/>
            <a:ext cx="342857" cy="2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8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2295933"/>
            <a:ext cx="266666" cy="30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4096101"/>
            <a:ext cx="276190" cy="2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24672"/>
            <a:ext cx="304761" cy="31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05439"/>
            <a:ext cx="304761" cy="3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8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05509"/>
            <a:ext cx="276190" cy="3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392917"/>
            <a:ext cx="342857" cy="3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6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58651"/>
            <a:ext cx="10800000" cy="2402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24484"/>
            <a:ext cx="342857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4116986"/>
            <a:ext cx="342857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24562"/>
            <a:ext cx="304761" cy="30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6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3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05424"/>
            <a:ext cx="304761" cy="30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906660"/>
            <a:ext cx="276190" cy="29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8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2618" y="1057123"/>
            <a:ext cx="340285" cy="29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2070" y="2787960"/>
            <a:ext cx="302475" cy="30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3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1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7197" y="3725148"/>
            <a:ext cx="300561" cy="31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5982" y="5642016"/>
            <a:ext cx="272383" cy="29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4640818"/>
            <a:ext cx="342857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095955"/>
            <a:ext cx="304761" cy="29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76862"/>
            <a:ext cx="304761" cy="3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0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5842488"/>
            <a:ext cx="2323809" cy="37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8" y="2152091"/>
            <a:ext cx="4328381" cy="49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3333" y="3361185"/>
            <a:ext cx="9618667" cy="49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48571" y="4068862"/>
            <a:ext cx="2161904" cy="38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9523" y="3812437"/>
            <a:ext cx="590476" cy="266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1904" y="4441527"/>
            <a:ext cx="1304761" cy="29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5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0000" y="1096118"/>
            <a:ext cx="1095238" cy="30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571" y="1754898"/>
            <a:ext cx="685714" cy="30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8571" y="3196577"/>
            <a:ext cx="1057142" cy="29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801293"/>
            <a:ext cx="276190" cy="29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860229"/>
            <a:ext cx="276190" cy="3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5232853"/>
            <a:ext cx="295238" cy="3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90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6176" y="912912"/>
            <a:ext cx="9589059" cy="48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6176" y="1631735"/>
            <a:ext cx="9589059" cy="3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6175" y="2215348"/>
            <a:ext cx="9589059" cy="3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6175" y="2676261"/>
            <a:ext cx="9589059" cy="46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6175" y="3382572"/>
            <a:ext cx="9589059" cy="3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6175" y="3974643"/>
            <a:ext cx="9589059" cy="3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6175" y="4549797"/>
            <a:ext cx="9589059" cy="3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9" grpId="0" animBg="1"/>
      <p:bldP spid="22" grpId="0" animBg="1"/>
      <p:bldP spid="30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911424"/>
            <a:ext cx="276190" cy="29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81725"/>
            <a:ext cx="304761" cy="3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250382"/>
            <a:ext cx="342857" cy="30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2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81526"/>
            <a:ext cx="304761" cy="30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248214"/>
            <a:ext cx="276190" cy="29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8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