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5" r:id="rId9"/>
    <p:sldId id="344" r:id="rId10"/>
    <p:sldId id="343" r:id="rId11"/>
    <p:sldId id="342" r:id="rId12"/>
    <p:sldId id="340" r:id="rId13"/>
    <p:sldId id="330" r:id="rId14"/>
    <p:sldId id="338" r:id="rId15"/>
    <p:sldId id="337" r:id="rId16"/>
    <p:sldId id="336" r:id="rId17"/>
    <p:sldId id="335" r:id="rId18"/>
    <p:sldId id="334" r:id="rId19"/>
    <p:sldId id="333" r:id="rId20"/>
    <p:sldId id="325" r:id="rId21"/>
    <p:sldId id="332" r:id="rId22"/>
    <p:sldId id="327" r:id="rId23"/>
    <p:sldId id="326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73" autoAdjust="0"/>
    <p:restoredTop sz="94660"/>
  </p:normalViewPr>
  <p:slideViewPr>
    <p:cSldViewPr showGuides="1">
      <p:cViewPr>
        <p:scale>
          <a:sx n="75" d="100"/>
          <a:sy n="75" d="100"/>
        </p:scale>
        <p:origin x="48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2873235"/>
            <a:ext cx="10800000" cy="7465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9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852936"/>
            <a:ext cx="10800000" cy="1777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66702" y="3015388"/>
            <a:ext cx="1266666" cy="39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8606" y="3015388"/>
            <a:ext cx="609523" cy="39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3844" y="3015388"/>
            <a:ext cx="1552380" cy="39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9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24761" y="3092911"/>
            <a:ext cx="1076190" cy="382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6190" y="3092911"/>
            <a:ext cx="876190" cy="382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29523" y="3092911"/>
            <a:ext cx="1371428" cy="382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832451"/>
            <a:ext cx="10800000" cy="892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91428" y="3048825"/>
            <a:ext cx="523809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095" y="3001191"/>
            <a:ext cx="1390476" cy="47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2040"/>
            <a:ext cx="10800000" cy="557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58095" y="2524205"/>
            <a:ext cx="761904" cy="34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1428" y="4431670"/>
            <a:ext cx="1352380" cy="37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92696"/>
            <a:ext cx="10800000" cy="598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1153007"/>
            <a:ext cx="1447619" cy="3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0000" y="2991664"/>
            <a:ext cx="1419047" cy="3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8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3333" y="1229182"/>
            <a:ext cx="580952" cy="39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1904" y="3086615"/>
            <a:ext cx="1419047" cy="46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9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3809" y="3050498"/>
            <a:ext cx="733333" cy="39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6190" y="3107704"/>
            <a:ext cx="1047619" cy="333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4285" y="3060032"/>
            <a:ext cx="1390476" cy="47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77142" y="5825006"/>
            <a:ext cx="1190476" cy="38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05714" y="5872678"/>
            <a:ext cx="514285" cy="343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86666" y="5825006"/>
            <a:ext cx="1333333" cy="38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9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10476" y="2137546"/>
            <a:ext cx="942857" cy="46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34285" y="3054697"/>
            <a:ext cx="2638095" cy="47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00952" y="3102465"/>
            <a:ext cx="533333" cy="34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2380" y="3054697"/>
            <a:ext cx="1285714" cy="39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3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9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908720"/>
            <a:ext cx="10800000" cy="394423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95287"/>
            <a:ext cx="9360000" cy="718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33670"/>
            <a:ext cx="9360000" cy="5643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84032" y="2842801"/>
            <a:ext cx="648071" cy="57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6415" y="6139904"/>
            <a:ext cx="759169" cy="594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83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8744" y="2867489"/>
            <a:ext cx="367395" cy="32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4043" y="4509702"/>
            <a:ext cx="318409" cy="32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1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58095" y="3166189"/>
            <a:ext cx="361904" cy="39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6016"/>
            <a:ext cx="95180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38521" y="2896074"/>
            <a:ext cx="318946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8993"/>
          <a:stretch>
            <a:fillRect/>
          </a:stretch>
        </p:blipFill>
        <p:spPr>
          <a:xfrm>
            <a:off x="696000" y="620688"/>
            <a:ext cx="10800000" cy="623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7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7197" y="2811537"/>
            <a:ext cx="324569" cy="33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6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4040409"/>
            <a:ext cx="361904" cy="3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7652"/>
            <a:ext cx="10800000" cy="2789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658563"/>
            <a:ext cx="371428" cy="37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339068"/>
            <a:ext cx="10800000" cy="3690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41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85268" y="3306739"/>
            <a:ext cx="277934" cy="30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8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77142" y="4080678"/>
            <a:ext cx="1066666" cy="38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6190" y="4128357"/>
            <a:ext cx="523809" cy="33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34285" y="4080678"/>
            <a:ext cx="1152380" cy="47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3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05714" y="3101380"/>
            <a:ext cx="1561904" cy="38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34285" y="3101380"/>
            <a:ext cx="971428" cy="38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15238" y="3101380"/>
            <a:ext cx="1133333" cy="38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