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5" r:id="rId5"/>
    <p:sldId id="334" r:id="rId6"/>
    <p:sldId id="333" r:id="rId7"/>
    <p:sldId id="332" r:id="rId8"/>
    <p:sldId id="331" r:id="rId9"/>
    <p:sldId id="330" r:id="rId10"/>
    <p:sldId id="329" r:id="rId11"/>
    <p:sldId id="328" r:id="rId12"/>
    <p:sldId id="325" r:id="rId13"/>
    <p:sldId id="327" r:id="rId14"/>
    <p:sldId id="326" r:id="rId15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768"/>
    <p:restoredTop sz="96233" autoAdjust="0"/>
  </p:normalViewPr>
  <p:slideViewPr>
    <p:cSldViewPr showGuides="1">
      <p:cViewPr>
        <p:scale>
          <a:sx n="75" d="100"/>
          <a:sy n="75" d="100"/>
        </p:scale>
        <p:origin x="1100" y="75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36000" y="2793330"/>
            <a:ext cx="9720000" cy="923702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946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86774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590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681904" y="2839292"/>
            <a:ext cx="333333" cy="3715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643809" y="4392194"/>
            <a:ext cx="419047" cy="381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793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710476" y="1105522"/>
            <a:ext cx="361904" cy="391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996190" y="4290989"/>
            <a:ext cx="304761" cy="3814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300952" y="5883722"/>
            <a:ext cx="295238" cy="3814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1899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082903" y="3962599"/>
            <a:ext cx="2164598" cy="2654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814581" y="5157192"/>
            <a:ext cx="2385875" cy="6811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316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29523" y="1993454"/>
            <a:ext cx="1200000" cy="4677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77142" y="3673604"/>
            <a:ext cx="1752380" cy="3436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490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81904" y="2763088"/>
            <a:ext cx="419047" cy="3810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3562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81712" y="1995157"/>
            <a:ext cx="331346" cy="3694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272245" y="5254105"/>
            <a:ext cx="369214" cy="3789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416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39047" y="1124639"/>
            <a:ext cx="333333" cy="3815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329523" y="4415924"/>
            <a:ext cx="428571" cy="3815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829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2034285" y="3613237"/>
            <a:ext cx="809523" cy="4290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653333" y="3565562"/>
            <a:ext cx="3419047" cy="4767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777142" y="3565562"/>
            <a:ext cx="1161904" cy="4767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558095" y="5253284"/>
            <a:ext cx="771428" cy="4386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567619" y="5205608"/>
            <a:ext cx="1304761" cy="390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100952" y="5205608"/>
            <a:ext cx="1676190" cy="4862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053333" y="6035166"/>
            <a:ext cx="1933333" cy="4672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642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8616280" y="2420888"/>
            <a:ext cx="2304255" cy="7200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920000" y="3516767"/>
            <a:ext cx="1847619" cy="4765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024761" y="3516767"/>
            <a:ext cx="1476190" cy="4670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011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434285" y="1934188"/>
            <a:ext cx="1333333" cy="3905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262857" y="1924662"/>
            <a:ext cx="1438095" cy="4001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053333" y="2734424"/>
            <a:ext cx="2180952" cy="381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291428" y="4315843"/>
            <a:ext cx="1199999" cy="3905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586666" y="4315843"/>
            <a:ext cx="1019047" cy="3905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  <p:bldP spid="9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63</cp:revision>
  <dcterms:created xsi:type="dcterms:W3CDTF">2015-09-16T06:44:00Z</dcterms:created>
  <dcterms:modified xsi:type="dcterms:W3CDTF">2025-06-20T03:28:44Z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