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678" y="3114659"/>
            <a:ext cx="4724643" cy="6286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48328" y="1052736"/>
            <a:ext cx="1584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3079559"/>
            <a:ext cx="1619047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1665" y="3573016"/>
            <a:ext cx="1872208" cy="56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648" y="5208880"/>
            <a:ext cx="3240360" cy="56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96190" y="3127077"/>
            <a:ext cx="714285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1904" y="3127077"/>
            <a:ext cx="533333" cy="34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3809" y="3079398"/>
            <a:ext cx="1009523" cy="4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857" y="3184292"/>
            <a:ext cx="628571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481904" y="2677099"/>
            <a:ext cx="1470080" cy="46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238" y="1267371"/>
            <a:ext cx="1580953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3333" y="4049582"/>
            <a:ext cx="1361904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61323" y="5383186"/>
            <a:ext cx="2534677" cy="48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1172026"/>
            <a:ext cx="1552380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2852936"/>
            <a:ext cx="942857" cy="5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3928281"/>
            <a:ext cx="1323809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4805629"/>
            <a:ext cx="1619047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4805629"/>
            <a:ext cx="1600000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7619" y="2070961"/>
            <a:ext cx="2085714" cy="47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975085"/>
            <a:ext cx="333333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07460"/>
            <a:ext cx="419047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0800000" cy="175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57178" y="3951048"/>
            <a:ext cx="2019047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5273" y="4865921"/>
            <a:ext cx="1495238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40016" y="4941168"/>
            <a:ext cx="158417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