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69" autoAdjust="0"/>
    <p:restoredTop sz="94660"/>
  </p:normalViewPr>
  <p:slideViewPr>
    <p:cSldViewPr showGuides="1">
      <p:cViewPr>
        <p:scale>
          <a:sx n="75" d="100"/>
          <a:sy n="75" d="100"/>
        </p:scale>
        <p:origin x="84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996952"/>
            <a:ext cx="10800000" cy="5428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7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6190" y="2822243"/>
            <a:ext cx="9556394" cy="68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670425"/>
            <a:ext cx="5054056" cy="68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2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4760" y="954104"/>
            <a:ext cx="9537095" cy="67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3" y="1833463"/>
            <a:ext cx="10679952" cy="68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3" y="2717736"/>
            <a:ext cx="10679952" cy="67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03" y="3604318"/>
            <a:ext cx="10679952" cy="67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1903" y="4464612"/>
            <a:ext cx="10679952" cy="68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81904" y="5318142"/>
            <a:ext cx="10598672" cy="70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24" grpId="0" animBg="1"/>
      <p:bldP spid="33" grpId="0" animBg="1"/>
      <p:bldP spid="41" grpId="0" animBg="1"/>
      <p:bldP spid="4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76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3817" y="952522"/>
            <a:ext cx="10257637" cy="66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3817" y="1726209"/>
            <a:ext cx="10257637" cy="72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3816" y="2542734"/>
            <a:ext cx="10257637" cy="66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3816" y="3436529"/>
            <a:ext cx="10257637" cy="68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3817" y="4252212"/>
            <a:ext cx="10257637" cy="68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631504" y="5139936"/>
            <a:ext cx="9217024" cy="63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83816" y="5998545"/>
            <a:ext cx="10257637" cy="63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2" grpId="0" animBg="1"/>
      <p:bldP spid="29" grpId="0" animBg="1"/>
      <p:bldP spid="35" grpId="0" animBg="1"/>
      <p:bldP spid="39" grpId="0" animBg="1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4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0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75720" y="4149080"/>
            <a:ext cx="3649041" cy="71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2935163"/>
            <a:ext cx="876190" cy="39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7619" y="2935163"/>
            <a:ext cx="1200000" cy="39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1864" y="1916832"/>
            <a:ext cx="20882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1744" y="3688633"/>
            <a:ext cx="2245059" cy="67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05714" y="2211367"/>
            <a:ext cx="1304761" cy="28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380" y="2106497"/>
            <a:ext cx="2438095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3512" y="2924944"/>
            <a:ext cx="79208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67619" y="4775904"/>
            <a:ext cx="1380952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1505" y="5517232"/>
            <a:ext cx="79208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67619" y="5672062"/>
            <a:ext cx="1047619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24761" y="5672062"/>
            <a:ext cx="1085714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761" y="2945657"/>
            <a:ext cx="1457142" cy="39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4285" y="3832373"/>
            <a:ext cx="2019047" cy="39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4285" y="3645024"/>
            <a:ext cx="9637715" cy="59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923" y="4479011"/>
            <a:ext cx="10800000" cy="97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169826" y="4563678"/>
            <a:ext cx="7014405" cy="62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72380" y="3580920"/>
            <a:ext cx="9480204" cy="66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10476" y="4466706"/>
            <a:ext cx="10161524" cy="66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91428" y="5515243"/>
            <a:ext cx="2333333" cy="39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2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