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4660"/>
  </p:normalViewPr>
  <p:slideViewPr>
    <p:cSldViewPr showGuides="1">
      <p:cViewPr>
        <p:scale>
          <a:sx n="75" d="100"/>
          <a:sy n="75" d="100"/>
        </p:scale>
        <p:origin x="9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ACDFF-C625-4968-BB40-8104C40969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F56DD-A8AA-48A9-A852-DE892CC50A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F56DD-A8AA-48A9-A852-DE892CC50A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071441"/>
            <a:ext cx="10800000" cy="573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632" y="1834085"/>
            <a:ext cx="7128792" cy="7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285" y="2717387"/>
            <a:ext cx="9446291" cy="62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563254"/>
            <a:ext cx="10742688" cy="5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507908"/>
            <a:ext cx="1828571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1052736"/>
            <a:ext cx="9637714" cy="5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791427"/>
            <a:ext cx="10790096" cy="6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610855"/>
            <a:ext cx="10790096" cy="6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3426663"/>
            <a:ext cx="10790096" cy="67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3" y="4260878"/>
            <a:ext cx="10790096" cy="67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03" y="5078669"/>
            <a:ext cx="10790096" cy="6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904" y="5905547"/>
            <a:ext cx="10790096" cy="67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23" grpId="0" animBg="1"/>
      <p:bldP spid="30" grpId="0" animBg="1"/>
      <p:bldP spid="39" grpId="0" animBg="1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752" y="1014596"/>
            <a:ext cx="9425454" cy="55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753" y="1783153"/>
            <a:ext cx="9425454" cy="5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753" y="2584467"/>
            <a:ext cx="9425454" cy="4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6752" y="3187575"/>
            <a:ext cx="9425454" cy="55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6753" y="3919827"/>
            <a:ext cx="9425454" cy="54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6753" y="4566374"/>
            <a:ext cx="9425454" cy="61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6752" y="5460311"/>
            <a:ext cx="9425454" cy="4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6752" y="6175116"/>
            <a:ext cx="9425454" cy="4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  <p:bldP spid="26" grpId="0" animBg="1"/>
      <p:bldP spid="34" grpId="0" animBg="1"/>
      <p:bldP spid="41" grpId="0" animBg="1"/>
      <p:bldP spid="51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9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3952" y="3140968"/>
            <a:ext cx="187220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5062726"/>
            <a:ext cx="1542857" cy="4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90844" y="4225281"/>
            <a:ext cx="3861140" cy="6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2770" y="5085185"/>
            <a:ext cx="2645438" cy="60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67619" y="1095815"/>
            <a:ext cx="3695238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00" y="2596245"/>
            <a:ext cx="3168352" cy="68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4174481"/>
            <a:ext cx="295232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096956"/>
            <a:ext cx="1942857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5357424"/>
            <a:ext cx="1428571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192" y="3470751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0408" y="3462465"/>
            <a:ext cx="9691592" cy="63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9096" y="4292094"/>
            <a:ext cx="7358312" cy="63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62857" y="3530602"/>
            <a:ext cx="95617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428" y="4322690"/>
            <a:ext cx="5524652" cy="6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