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3142898"/>
            <a:ext cx="10800000" cy="506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0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8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3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3" y="2822428"/>
            <a:ext cx="10742689" cy="54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3" y="3572445"/>
            <a:ext cx="10742689" cy="672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04" y="4507310"/>
            <a:ext cx="10742689" cy="562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81903" y="5384357"/>
            <a:ext cx="10742689" cy="54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 animBg="1"/>
      <p:bldP spid="24" grpId="0" animBg="1"/>
      <p:bldP spid="3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088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93865" y="997736"/>
            <a:ext cx="7408834" cy="452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3866" y="1577112"/>
            <a:ext cx="7408834" cy="461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93865" y="2251564"/>
            <a:ext cx="7408834" cy="370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93865" y="2849420"/>
            <a:ext cx="7408834" cy="352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93866" y="3437842"/>
            <a:ext cx="7408834" cy="352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693865" y="4032060"/>
            <a:ext cx="7408834" cy="72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693865" y="3951840"/>
            <a:ext cx="7408834" cy="424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693866" y="4496647"/>
            <a:ext cx="7408834" cy="461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white">
          <a:xfrm>
            <a:off x="693865" y="5088032"/>
            <a:ext cx="7408834" cy="461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21" grpId="0" animBg="1"/>
      <p:bldP spid="30" grpId="0" animBg="1"/>
      <p:bldP spid="38" grpId="0" animBg="1"/>
      <p:bldP spid="45" grpId="0" animBg="1"/>
      <p:bldP spid="47" grpId="0" animBg="1"/>
      <p:bldP spid="55" grpId="0" animBg="1"/>
      <p:bldP spid="6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435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6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053333" y="3203690"/>
            <a:ext cx="1485714" cy="391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10476" y="4786854"/>
            <a:ext cx="1714285" cy="476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4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159896" y="4293097"/>
            <a:ext cx="3312368" cy="626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55640" y="5157192"/>
            <a:ext cx="4608511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8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583832" y="972000"/>
            <a:ext cx="3744415" cy="65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27848" y="2636912"/>
            <a:ext cx="3456384" cy="576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31504" y="4912094"/>
            <a:ext cx="5184576" cy="65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8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20000" y="1906438"/>
            <a:ext cx="2533333" cy="381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72380" y="5062552"/>
            <a:ext cx="1685714" cy="476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2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5238" y="3429001"/>
            <a:ext cx="9537346" cy="521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4285" y="4149080"/>
            <a:ext cx="6373883" cy="579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4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03513" y="2672523"/>
            <a:ext cx="9649072" cy="612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00952" y="3536618"/>
            <a:ext cx="10051632" cy="612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6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2025-06-20T03:32:33Z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