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2" r:id="rId4"/>
    <p:sldId id="341" r:id="rId5"/>
    <p:sldId id="340" r:id="rId6"/>
    <p:sldId id="339" r:id="rId7"/>
    <p:sldId id="338" r:id="rId8"/>
    <p:sldId id="337" r:id="rId9"/>
    <p:sldId id="336" r:id="rId10"/>
    <p:sldId id="335" r:id="rId11"/>
    <p:sldId id="334" r:id="rId12"/>
    <p:sldId id="333" r:id="rId13"/>
    <p:sldId id="332" r:id="rId14"/>
    <p:sldId id="331" r:id="rId15"/>
    <p:sldId id="330" r:id="rId16"/>
    <p:sldId id="329" r:id="rId17"/>
    <p:sldId id="328" r:id="rId18"/>
    <p:sldId id="327" r:id="rId19"/>
    <p:sldId id="326" r:id="rId20"/>
    <p:sldId id="325" r:id="rId21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58" autoAdjust="0"/>
    <p:restoredTop sz="94660"/>
  </p:normalViewPr>
  <p:slideViewPr>
    <p:cSldViewPr showGuides="1">
      <p:cViewPr varScale="1">
        <p:scale>
          <a:sx n="93" d="100"/>
          <a:sy n="93" d="100"/>
        </p:scale>
        <p:origin x="88" y="24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6000" y="2132856"/>
            <a:ext cx="10800000" cy="2149609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488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838171" y="2828955"/>
            <a:ext cx="1908495" cy="352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23555" y="3645671"/>
            <a:ext cx="1186361" cy="352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227504" y="3645671"/>
            <a:ext cx="490019" cy="352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439949" y="5270507"/>
            <a:ext cx="1341104" cy="343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889168" y="6130208"/>
            <a:ext cx="481422" cy="309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042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77142" y="2050028"/>
            <a:ext cx="438095" cy="381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96190" y="2050028"/>
            <a:ext cx="1009523" cy="391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777142" y="2154969"/>
            <a:ext cx="1114285" cy="2862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500952" y="4749871"/>
            <a:ext cx="1390475" cy="4770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520000" y="4749871"/>
            <a:ext cx="1076190" cy="391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305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303912" y="3852493"/>
            <a:ext cx="720079" cy="572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67619" y="3947873"/>
            <a:ext cx="2600001" cy="476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43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81904" y="2162915"/>
            <a:ext cx="523809" cy="3429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62857" y="3020375"/>
            <a:ext cx="1276190" cy="390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558095" y="3020375"/>
            <a:ext cx="1447619" cy="390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170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24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52632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837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67619" y="1048239"/>
            <a:ext cx="361904" cy="400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67619" y="2563496"/>
            <a:ext cx="371428" cy="381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67619" y="4059694"/>
            <a:ext cx="371428" cy="381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29523" y="4822088"/>
            <a:ext cx="428571" cy="381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591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86666" y="1181833"/>
            <a:ext cx="333333" cy="381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29523" y="2688821"/>
            <a:ext cx="428571" cy="381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67619" y="4186271"/>
            <a:ext cx="361904" cy="3910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511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86666" y="1134200"/>
            <a:ext cx="333333" cy="381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67619" y="2632165"/>
            <a:ext cx="361904" cy="400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29523" y="4139672"/>
            <a:ext cx="428571" cy="381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2759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194559" y="3198315"/>
            <a:ext cx="1475753" cy="274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337652" y="3880421"/>
            <a:ext cx="1277094" cy="255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691987" y="4410947"/>
            <a:ext cx="936535" cy="331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260778" y="5017263"/>
            <a:ext cx="1116274" cy="274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921414" y="6258315"/>
            <a:ext cx="823016" cy="274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803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58095" y="1715586"/>
            <a:ext cx="1361904" cy="276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53333" y="2935830"/>
            <a:ext cx="1771428" cy="266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434285" y="4046314"/>
            <a:ext cx="1561904" cy="417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544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662857" y="972000"/>
            <a:ext cx="952380" cy="447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12224" y="1598042"/>
            <a:ext cx="1800199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300952" y="2801858"/>
            <a:ext cx="933333" cy="447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638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62857" y="2383755"/>
            <a:ext cx="247619" cy="267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62857" y="4205682"/>
            <a:ext cx="247619" cy="267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430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53333" y="1774177"/>
            <a:ext cx="276190" cy="267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870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20000" y="2850781"/>
            <a:ext cx="361905" cy="4005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893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53333" y="2069811"/>
            <a:ext cx="419047" cy="3818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441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81904" y="3877473"/>
            <a:ext cx="361904" cy="390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64</cp:revision>
  <dcterms:created xsi:type="dcterms:W3CDTF">2015-09-16T06:44:00Z</dcterms:created>
  <dcterms:modified xsi:type="dcterms:W3CDTF">2025-06-20T03:35:35Z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