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9" autoAdjust="0"/>
    <p:restoredTop sz="94660"/>
  </p:normalViewPr>
  <p:slideViewPr>
    <p:cSldViewPr showGuides="1">
      <p:cViewPr>
        <p:scale>
          <a:sx n="75" d="100"/>
          <a:sy n="75" d="100"/>
        </p:scale>
        <p:origin x="84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3126641"/>
            <a:ext cx="10800000" cy="535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4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39816" y="2866890"/>
            <a:ext cx="4824536" cy="52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9613" y="3513669"/>
            <a:ext cx="8502731" cy="52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9613" y="4171455"/>
            <a:ext cx="8574739" cy="51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9613" y="4812804"/>
            <a:ext cx="8574739" cy="51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9613" y="5458672"/>
            <a:ext cx="8574739" cy="51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9613" y="6215271"/>
            <a:ext cx="8574739" cy="38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8" grpId="0" animBg="1"/>
      <p:bldP spid="25" grpId="0" animBg="1"/>
      <p:bldP spid="35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019083"/>
            <a:ext cx="10670681" cy="59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3" y="1772817"/>
            <a:ext cx="10670681" cy="66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3" y="2643262"/>
            <a:ext cx="10670681" cy="5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3" y="3441700"/>
            <a:ext cx="10670681" cy="5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03" y="4255473"/>
            <a:ext cx="10670681" cy="5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21" grpId="0" animBg="1"/>
      <p:bldP spid="29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854831"/>
            <a:ext cx="10800000" cy="72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1812971"/>
            <a:ext cx="10800000" cy="59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2466086"/>
            <a:ext cx="10800000" cy="72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3281494"/>
            <a:ext cx="10800000" cy="7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8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34285" y="3217170"/>
            <a:ext cx="3341835" cy="60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7928" y="5779863"/>
            <a:ext cx="2736304" cy="60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1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8645" y="4569699"/>
            <a:ext cx="1001738" cy="41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240" y="5301208"/>
            <a:ext cx="2525480" cy="52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53332" y="1111538"/>
            <a:ext cx="4883227" cy="57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3672" y="3645025"/>
            <a:ext cx="4320479" cy="57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1944885"/>
            <a:ext cx="600000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2793775"/>
            <a:ext cx="1933333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0476" y="4225282"/>
            <a:ext cx="2682068" cy="7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1428" y="3674618"/>
            <a:ext cx="10133164" cy="61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54046"/>
            <a:ext cx="7862368" cy="6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2025-06-20T03:34:29Z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