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4" autoAdjust="0"/>
    <p:restoredTop sz="94660"/>
  </p:normalViewPr>
  <p:slideViewPr>
    <p:cSldViewPr showGuides="1">
      <p:cViewPr>
        <p:scale>
          <a:sx n="75" d="100"/>
          <a:sy n="75" d="100"/>
        </p:scale>
        <p:origin x="8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0" y="2813136"/>
            <a:ext cx="10080000" cy="903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8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5699" y="1691143"/>
            <a:ext cx="513111" cy="28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6479" y="1725388"/>
            <a:ext cx="383123" cy="24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5698" y="1725388"/>
            <a:ext cx="376281" cy="24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3915" y="2266458"/>
            <a:ext cx="1320407" cy="33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7968" y="3861048"/>
            <a:ext cx="23829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4650" y="4533474"/>
            <a:ext cx="779929" cy="27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584" y="5738896"/>
            <a:ext cx="431013" cy="2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67994" y="5663557"/>
            <a:ext cx="2319266" cy="34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2016" y="6232023"/>
            <a:ext cx="1320407" cy="34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9183" y="6232023"/>
            <a:ext cx="465221" cy="28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6" y="2492896"/>
            <a:ext cx="71437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644666"/>
            <a:ext cx="2114285" cy="39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047" y="2654224"/>
            <a:ext cx="2419047" cy="38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000" y="972000"/>
            <a:ext cx="7200000" cy="5686519"/>
            <a:chOff x="720000" y="972000"/>
            <a:chExt cx="7200000" cy="568651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7200000" cy="505859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093296"/>
              <a:ext cx="7200000" cy="5652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528" y="2484429"/>
            <a:ext cx="3456383" cy="74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528" y="4941168"/>
            <a:ext cx="9289032" cy="74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0" y="2611431"/>
            <a:ext cx="9204013" cy="65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3332" y="3496734"/>
            <a:ext cx="2138411" cy="5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58095" y="3012569"/>
            <a:ext cx="1180952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8482" y="3501008"/>
            <a:ext cx="1251653" cy="38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1904" y="4128207"/>
            <a:ext cx="1180952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4761" y="5138957"/>
            <a:ext cx="1000000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142" y="5634796"/>
            <a:ext cx="1295238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601568"/>
            <a:ext cx="1419047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2650849"/>
            <a:ext cx="1104761" cy="2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3175489"/>
            <a:ext cx="1238095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700130"/>
            <a:ext cx="1295238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4224770"/>
            <a:ext cx="1371428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5264512"/>
            <a:ext cx="942857" cy="2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2126578"/>
            <a:ext cx="266666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116490"/>
            <a:ext cx="276190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5263838"/>
            <a:ext cx="266666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573389"/>
            <a:ext cx="266666" cy="2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3673481"/>
            <a:ext cx="257142" cy="26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432672"/>
            <a:ext cx="371428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667488"/>
            <a:ext cx="361904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2719" y="2613990"/>
            <a:ext cx="1796577" cy="42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1113" y="3421954"/>
            <a:ext cx="581500" cy="26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7310" y="5489647"/>
            <a:ext cx="928665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3286" y="5373216"/>
            <a:ext cx="1429098" cy="51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