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6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9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4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865548"/>
            <a:ext cx="10800000" cy="9252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0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88624" y="2586872"/>
            <a:ext cx="1329581" cy="43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7410" y="2621415"/>
            <a:ext cx="466216" cy="31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199" y="2492896"/>
            <a:ext cx="950233" cy="52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3098" y="5471190"/>
            <a:ext cx="1933936" cy="43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5745" y="5566182"/>
            <a:ext cx="578454" cy="25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2069608"/>
            <a:ext cx="1180952" cy="28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6" y="1964619"/>
            <a:ext cx="2428571" cy="47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4350725"/>
            <a:ext cx="1219047" cy="39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142" y="4350725"/>
            <a:ext cx="1180952" cy="39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1945136"/>
            <a:ext cx="2780952" cy="47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2050082"/>
            <a:ext cx="1657142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904" y="2737002"/>
            <a:ext cx="2933333" cy="47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333" y="4330274"/>
            <a:ext cx="1971428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8571" y="4435220"/>
            <a:ext cx="542856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0952" y="5160302"/>
            <a:ext cx="828571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27875"/>
            <a:ext cx="10800000" cy="1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1904" y="3759326"/>
            <a:ext cx="9038096" cy="55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142" y="4589872"/>
            <a:ext cx="4446850" cy="55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2760" y="1793855"/>
            <a:ext cx="9400000" cy="68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7142" y="2636912"/>
            <a:ext cx="6679098" cy="68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7528" y="5227363"/>
            <a:ext cx="8064896" cy="68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15238" y="3126110"/>
            <a:ext cx="776706" cy="42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3823588"/>
            <a:ext cx="819047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272" y="1043211"/>
            <a:ext cx="950853" cy="40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2308016"/>
            <a:ext cx="1704760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2380" y="3519974"/>
            <a:ext cx="1476190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1763578"/>
            <a:ext cx="1228570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2373951"/>
            <a:ext cx="1085714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2974788"/>
            <a:ext cx="990476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3501008"/>
            <a:ext cx="1715075" cy="39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0952" y="4786834"/>
            <a:ext cx="1619047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2380" y="5387670"/>
            <a:ext cx="1428571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96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161241"/>
            <a:ext cx="314284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2581"/>
            <a:ext cx="10800000" cy="298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91428" y="3914956"/>
            <a:ext cx="257142" cy="2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2380" y="5729743"/>
            <a:ext cx="285715" cy="26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784455"/>
            <a:ext cx="285715" cy="2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744294"/>
            <a:ext cx="371428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786618"/>
            <a:ext cx="428571" cy="38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7989" y="3282950"/>
            <a:ext cx="303704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