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5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8" autoAdjust="0"/>
    <p:restoredTop sz="94660"/>
  </p:normalViewPr>
  <p:slideViewPr>
    <p:cSldViewPr showGuides="1">
      <p:cViewPr varScale="1">
        <p:scale>
          <a:sx n="94" d="100"/>
          <a:sy n="94" d="100"/>
        </p:scale>
        <p:origin x="80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052" y="3086082"/>
            <a:ext cx="7683895" cy="68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6" y="2708920"/>
            <a:ext cx="6480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2820673"/>
            <a:ext cx="809523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8571" y="2820673"/>
            <a:ext cx="914285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7619" y="4497820"/>
            <a:ext cx="619046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528" y="5205665"/>
            <a:ext cx="1872471" cy="60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4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4165" y="1944590"/>
            <a:ext cx="302080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4643" y="2766098"/>
            <a:ext cx="377600" cy="38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523" y="4437442"/>
            <a:ext cx="320960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172258"/>
            <a:ext cx="285714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4538502"/>
            <a:ext cx="419047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95061" y="3860571"/>
            <a:ext cx="821728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3045" y="5480571"/>
            <a:ext cx="787489" cy="2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2068577"/>
            <a:ext cx="2057142" cy="34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3573016"/>
            <a:ext cx="1219047" cy="63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7142" y="4633614"/>
            <a:ext cx="1228571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829798"/>
            <a:ext cx="361904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3804803"/>
            <a:ext cx="419047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022312"/>
            <a:ext cx="419048" cy="37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060420"/>
            <a:ext cx="419047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2899467"/>
            <a:ext cx="619047" cy="46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645024"/>
            <a:ext cx="10800000" cy="79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8916" y="3806960"/>
            <a:ext cx="1895238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2958345"/>
            <a:ext cx="1238095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2862848"/>
            <a:ext cx="971428" cy="38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901047"/>
            <a:ext cx="819047" cy="34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741424"/>
            <a:ext cx="523809" cy="34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