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94660"/>
  </p:normalViewPr>
  <p:slideViewPr>
    <p:cSldViewPr showGuides="1">
      <p:cViewPr varScale="1">
        <p:scale>
          <a:sx n="96" d="100"/>
          <a:sy n="96" d="100"/>
        </p:scale>
        <p:origin x="60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114" y="3028929"/>
            <a:ext cx="6267772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44357"/>
            <a:ext cx="371428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915995"/>
            <a:ext cx="361905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1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2875" y="1799002"/>
            <a:ext cx="326255" cy="29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1875" y="3677894"/>
            <a:ext cx="282754" cy="28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20"/>
            <a:ext cx="10800000" cy="25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1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2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141" y="2618247"/>
            <a:ext cx="9103435" cy="6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522" y="3469634"/>
            <a:ext cx="9895070" cy="5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0000" y="4383045"/>
            <a:ext cx="9895070" cy="4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4021" y="3128594"/>
            <a:ext cx="8296435" cy="55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472" y="3867672"/>
            <a:ext cx="5112568" cy="55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3513" y="6074296"/>
            <a:ext cx="6264696" cy="48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6820"/>
            <a:ext cx="10800000" cy="5638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758274"/>
            <a:ext cx="361904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358513"/>
            <a:ext cx="428571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949227"/>
            <a:ext cx="371428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5558991"/>
            <a:ext cx="428571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6225758"/>
            <a:ext cx="10800000" cy="77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05640"/>
            <a:ext cx="361904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747507"/>
            <a:ext cx="371428" cy="37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568441"/>
            <a:ext cx="333333" cy="37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72171"/>
            <a:ext cx="371428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811670"/>
            <a:ext cx="428571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631419"/>
            <a:ext cx="333333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