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6" autoAdjust="0"/>
    <p:restoredTop sz="94660"/>
  </p:normalViewPr>
  <p:slideViewPr>
    <p:cSldViewPr showGuides="1">
      <p:cViewPr>
        <p:scale>
          <a:sx n="75" d="100"/>
          <a:sy n="75" d="100"/>
        </p:scale>
        <p:origin x="92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162" y="2943200"/>
            <a:ext cx="10217675" cy="97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3137119"/>
            <a:ext cx="419047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9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131" y="3856802"/>
            <a:ext cx="12541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7128" y="4738153"/>
            <a:ext cx="1921384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410" y="5301208"/>
            <a:ext cx="93987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8556" y="5964939"/>
            <a:ext cx="2371180" cy="58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77142" y="1052736"/>
            <a:ext cx="1742857" cy="63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8" y="1916832"/>
            <a:ext cx="3808301" cy="73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6190" y="3145253"/>
            <a:ext cx="1742857" cy="47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8095" y="3933056"/>
            <a:ext cx="3169753" cy="64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34284" y="4913123"/>
            <a:ext cx="2558259" cy="63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4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827454"/>
            <a:ext cx="9175442" cy="6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80" y="3710600"/>
            <a:ext cx="1199757" cy="6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53333" y="2708920"/>
            <a:ext cx="9218667" cy="74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7142" y="3691550"/>
            <a:ext cx="6319058" cy="66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39047" y="3231482"/>
            <a:ext cx="742857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3870239"/>
            <a:ext cx="1180952" cy="27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5166820"/>
            <a:ext cx="1009523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0" y="1963360"/>
            <a:ext cx="9204013" cy="63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7142" y="2845593"/>
            <a:ext cx="9055362" cy="63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764964"/>
            <a:ext cx="1161904" cy="25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2204865"/>
            <a:ext cx="990476" cy="43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2800241"/>
            <a:ext cx="1276190" cy="43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705430"/>
            <a:ext cx="1266666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2924640"/>
            <a:ext cx="1152380" cy="27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809" y="4143850"/>
            <a:ext cx="1352380" cy="27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115168"/>
            <a:ext cx="1609523" cy="3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2947731"/>
            <a:ext cx="1514285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904" y="3558585"/>
            <a:ext cx="1133333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4184242"/>
            <a:ext cx="257142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5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45548"/>
            <a:ext cx="257142" cy="2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3089373"/>
            <a:ext cx="419047" cy="3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129068"/>
            <a:ext cx="333333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