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3" autoAdjust="0"/>
    <p:restoredTop sz="94660"/>
  </p:normalViewPr>
  <p:slideViewPr>
    <p:cSldViewPr showGuides="1">
      <p:cViewPr>
        <p:scale>
          <a:sx n="75" d="100"/>
          <a:sy n="75" d="100"/>
        </p:scale>
        <p:origin x="8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289" y="2974951"/>
            <a:ext cx="6261422" cy="9080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4414430"/>
            <a:ext cx="1323809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4309536"/>
            <a:ext cx="1447619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2879769"/>
            <a:ext cx="1076190" cy="38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640" y="3573016"/>
            <a:ext cx="7200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91428" y="3545287"/>
            <a:ext cx="590476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8128" y="3356992"/>
            <a:ext cx="126234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0000" y="3545287"/>
            <a:ext cx="1038095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797" y="3139500"/>
            <a:ext cx="614801" cy="3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0173" y="5712000"/>
            <a:ext cx="689777" cy="2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59" y="6342000"/>
            <a:ext cx="599806" cy="2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5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56062" y="3137687"/>
            <a:ext cx="127231" cy="7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6062" y="3137687"/>
            <a:ext cx="836094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18164" y="3938445"/>
            <a:ext cx="945150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765971"/>
            <a:ext cx="419047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926587"/>
            <a:ext cx="361904" cy="39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8571" y="2783074"/>
            <a:ext cx="1152380" cy="4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808" y="2687756"/>
            <a:ext cx="648071" cy="5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285" y="2783074"/>
            <a:ext cx="1400000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1904" y="2783074"/>
            <a:ext cx="1076190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1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6015" y="4529914"/>
            <a:ext cx="354637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5737" y="1168363"/>
            <a:ext cx="364248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5737" y="4431740"/>
            <a:ext cx="364248" cy="36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2897563"/>
            <a:ext cx="628571" cy="27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7142" y="2897563"/>
            <a:ext cx="1180952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3726890"/>
            <a:ext cx="1047619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767677"/>
            <a:ext cx="361904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25144"/>
            <a:ext cx="10800000" cy="152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98183"/>
            <a:ext cx="333333" cy="38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