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4" autoAdjust="0"/>
    <p:restoredTop sz="94660"/>
  </p:normalViewPr>
  <p:slideViewPr>
    <p:cSldViewPr showGuides="1">
      <p:cViewPr>
        <p:scale>
          <a:sx n="75" d="100"/>
          <a:sy n="75" d="100"/>
        </p:scale>
        <p:origin x="82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0362" y="2974951"/>
            <a:ext cx="6331275" cy="9080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19910"/>
            <a:ext cx="371428" cy="38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12491"/>
            <a:ext cx="361904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29786"/>
            <a:ext cx="419047" cy="38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24743"/>
            <a:ext cx="361904" cy="39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879390"/>
            <a:ext cx="419047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08076"/>
            <a:ext cx="36190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7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604" y="1750573"/>
            <a:ext cx="273691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5108157"/>
            <a:chOff x="720000" y="972000"/>
            <a:chExt cx="10800000" cy="510815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411466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5229200"/>
              <a:ext cx="10800000" cy="8509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6666" y="5339268"/>
            <a:ext cx="8445838" cy="68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4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544" y="2560247"/>
            <a:ext cx="5616624" cy="68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7346" y="5037730"/>
            <a:ext cx="8955197" cy="68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8452" y="5830665"/>
            <a:ext cx="6983812" cy="7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72116"/>
            <a:ext cx="419047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82697"/>
            <a:ext cx="333333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783748"/>
            <a:ext cx="371428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81707"/>
            <a:ext cx="361904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002351"/>
            <a:ext cx="419047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794398"/>
            <a:ext cx="333333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