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48" r:id="rId4"/>
    <p:sldId id="347" r:id="rId5"/>
    <p:sldId id="346" r:id="rId6"/>
    <p:sldId id="345" r:id="rId7"/>
    <p:sldId id="344" r:id="rId8"/>
    <p:sldId id="337" r:id="rId9"/>
    <p:sldId id="336" r:id="rId10"/>
    <p:sldId id="335" r:id="rId11"/>
    <p:sldId id="334" r:id="rId12"/>
    <p:sldId id="333" r:id="rId13"/>
    <p:sldId id="332" r:id="rId14"/>
    <p:sldId id="331" r:id="rId15"/>
    <p:sldId id="330" r:id="rId16"/>
    <p:sldId id="329" r:id="rId17"/>
    <p:sldId id="328" r:id="rId18"/>
    <p:sldId id="327" r:id="rId19"/>
    <p:sldId id="326" r:id="rId20"/>
    <p:sldId id="325" r:id="rId21"/>
  </p:sldIdLst>
  <p:sldSz cx="12192000" cy="6858000"/>
  <p:notesSz cx="6858000" cy="9144000"/>
  <p:custDataLst>
    <p:tags r:id="rId2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041" autoAdjust="0"/>
    <p:restoredTop sz="94660"/>
  </p:normalViewPr>
  <p:slideViewPr>
    <p:cSldViewPr showGuides="1">
      <p:cViewPr>
        <p:scale>
          <a:sx n="75" d="100"/>
          <a:sy n="75" d="100"/>
        </p:scale>
        <p:origin x="688" y="62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gs" Target="tags/tag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87162" y="2987652"/>
            <a:ext cx="10217675" cy="88269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36366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938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480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942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910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4962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060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29523" y="1982743"/>
            <a:ext cx="333333" cy="3814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572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29523" y="2039676"/>
            <a:ext cx="333333" cy="3813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742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00952" y="1953500"/>
            <a:ext cx="361904" cy="3906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579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00952" y="1200613"/>
            <a:ext cx="361904" cy="3905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183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329523" y="3320013"/>
            <a:ext cx="980952" cy="2672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571826" y="3880104"/>
            <a:ext cx="1435861" cy="4134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045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786666" y="1783968"/>
            <a:ext cx="1819047" cy="334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177142" y="2276872"/>
            <a:ext cx="971428" cy="4537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424761" y="2844428"/>
            <a:ext cx="2039391" cy="5123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256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615238" y="1773058"/>
            <a:ext cx="1419047" cy="3337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777142" y="3022328"/>
            <a:ext cx="1247619" cy="3337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896200" y="3575439"/>
            <a:ext cx="504056" cy="3337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910476" y="4328816"/>
            <a:ext cx="561904" cy="2002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624761" y="4881928"/>
            <a:ext cx="990476" cy="276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129523" y="5406431"/>
            <a:ext cx="1295238" cy="4291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990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53333" y="2954508"/>
            <a:ext cx="276190" cy="2668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653333" y="4813109"/>
            <a:ext cx="276190" cy="2764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266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53333" y="1772600"/>
            <a:ext cx="276190" cy="2763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624761" y="3640668"/>
            <a:ext cx="314284" cy="2668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651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24761" y="2012514"/>
            <a:ext cx="361904" cy="3913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4549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042735" y="2871940"/>
            <a:ext cx="1796126" cy="429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317013" y="2871940"/>
            <a:ext cx="1306273" cy="3524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897365" y="3573016"/>
            <a:ext cx="1383619" cy="5540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211506" y="3688656"/>
            <a:ext cx="1495339" cy="4384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080217" y="5365074"/>
            <a:ext cx="756263" cy="386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452136" y="5365074"/>
            <a:ext cx="996893" cy="3094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099059" y="5322089"/>
            <a:ext cx="489853" cy="3524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897365" y="6147402"/>
            <a:ext cx="1968004" cy="3524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8194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773000" y="2025553"/>
            <a:ext cx="1061004" cy="3454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920888" y="2068731"/>
            <a:ext cx="483059" cy="3022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919021" y="2889121"/>
            <a:ext cx="750466" cy="3022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567220" y="2940935"/>
            <a:ext cx="1992618" cy="328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550590" y="4581715"/>
            <a:ext cx="267407" cy="259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129780" y="4486722"/>
            <a:ext cx="1664828" cy="3540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919021" y="5298476"/>
            <a:ext cx="491685" cy="3540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378691" y="5307112"/>
            <a:ext cx="1190395" cy="3454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862994" y="5307112"/>
            <a:ext cx="301911" cy="3540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6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63</cp:revision>
  <dcterms:created xsi:type="dcterms:W3CDTF">2015-09-16T06:44:00Z</dcterms:created>
  <dcterms:modified xsi:type="dcterms:W3CDTF">2025-06-20T03:31:17Z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