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3"/>
    <p:sldId id="392" r:id="rId4"/>
    <p:sldId id="391" r:id="rId5"/>
    <p:sldId id="390" r:id="rId6"/>
    <p:sldId id="389" r:id="rId7"/>
    <p:sldId id="388" r:id="rId8"/>
    <p:sldId id="385" r:id="rId9"/>
    <p:sldId id="384" r:id="rId10"/>
    <p:sldId id="383" r:id="rId11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69" r:id="rId25"/>
    <p:sldId id="368" r:id="rId26"/>
    <p:sldId id="367" r:id="rId27"/>
    <p:sldId id="366" r:id="rId28"/>
    <p:sldId id="364" r:id="rId29"/>
    <p:sldId id="363" r:id="rId30"/>
    <p:sldId id="362" r:id="rId31"/>
    <p:sldId id="361" r:id="rId32"/>
    <p:sldId id="360" r:id="rId33"/>
    <p:sldId id="359" r:id="rId34"/>
    <p:sldId id="358" r:id="rId35"/>
    <p:sldId id="357" r:id="rId36"/>
    <p:sldId id="356" r:id="rId37"/>
    <p:sldId id="355" r:id="rId38"/>
    <p:sldId id="354" r:id="rId39"/>
    <p:sldId id="353" r:id="rId40"/>
    <p:sldId id="352" r:id="rId41"/>
    <p:sldId id="351" r:id="rId42"/>
    <p:sldId id="349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1" r:id="rId51"/>
    <p:sldId id="340" r:id="rId52"/>
    <p:sldId id="339" r:id="rId53"/>
    <p:sldId id="338" r:id="rId54"/>
    <p:sldId id="337" r:id="rId55"/>
    <p:sldId id="336" r:id="rId56"/>
    <p:sldId id="335" r:id="rId57"/>
    <p:sldId id="334" r:id="rId58"/>
    <p:sldId id="333" r:id="rId59"/>
    <p:sldId id="332" r:id="rId60"/>
    <p:sldId id="330" r:id="rId61"/>
    <p:sldId id="329" r:id="rId62"/>
    <p:sldId id="328" r:id="rId63"/>
    <p:sldId id="327" r:id="rId64"/>
    <p:sldId id="326" r:id="rId65"/>
    <p:sldId id="325" r:id="rId66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660"/>
  </p:normalViewPr>
  <p:slideViewPr>
    <p:cSldViewPr showGuides="1">
      <p:cViewPr>
        <p:scale>
          <a:sx n="75" d="100"/>
          <a:sy n="75" d="100"/>
        </p:scale>
        <p:origin x="8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D373B-5F82-410E-AFDB-F373138B25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18956-6745-41F1-B501-B4AEE7AA7A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18956-6745-41F1-B501-B4AEE7AA7A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035" y="3040948"/>
            <a:ext cx="5725931" cy="776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1696849"/>
            <a:ext cx="1323809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3156086"/>
            <a:ext cx="809522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395744"/>
            <a:ext cx="295238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799"/>
            <a:ext cx="304761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782177"/>
            <a:ext cx="295238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428"/>
            <a:ext cx="276190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83247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57789"/>
            <a:ext cx="304761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326442"/>
            <a:ext cx="342857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3241"/>
            <a:ext cx="342857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23532"/>
            <a:ext cx="304761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399"/>
            <a:ext cx="342857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747081"/>
            <a:ext cx="342857" cy="2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408" y="1628800"/>
            <a:ext cx="1751592" cy="211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500" y="1159733"/>
            <a:ext cx="247336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500" y="1731466"/>
            <a:ext cx="247336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385" y="2303200"/>
            <a:ext cx="307038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971" y="2874933"/>
            <a:ext cx="272923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6442" y="3438133"/>
            <a:ext cx="272923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385" y="4018400"/>
            <a:ext cx="307038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4971" y="4590133"/>
            <a:ext cx="272923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6442" y="5153333"/>
            <a:ext cx="272923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3500" y="5733600"/>
            <a:ext cx="247336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9385" y="6296800"/>
            <a:ext cx="307038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721808"/>
            <a:ext cx="10800000" cy="5803536"/>
            <a:chOff x="720000" y="972000"/>
            <a:chExt cx="10800000" cy="580353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3411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313129"/>
              <a:ext cx="10800000" cy="34624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66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7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8282" y="1095114"/>
            <a:ext cx="281275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492" y="1613954"/>
            <a:ext cx="281275" cy="2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1913" y="2141587"/>
            <a:ext cx="316434" cy="2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492" y="3188061"/>
            <a:ext cx="281275" cy="29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072" y="3724488"/>
            <a:ext cx="254905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492" y="4243328"/>
            <a:ext cx="281275" cy="29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1913" y="4770961"/>
            <a:ext cx="316434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8282" y="5298595"/>
            <a:ext cx="281275" cy="2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072" y="5826229"/>
            <a:ext cx="254905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1913" y="6353862"/>
            <a:ext cx="316434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80000" cy="162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49537"/>
            <a:ext cx="10080000" cy="434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9096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9412" y="1494986"/>
            <a:ext cx="232630" cy="25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7434" y="3412312"/>
            <a:ext cx="264717" cy="26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7434" y="4374986"/>
            <a:ext cx="256695" cy="25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1390" y="4864346"/>
            <a:ext cx="216586" cy="2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7042" y="5818997"/>
            <a:ext cx="200543" cy="2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200" y="909360"/>
            <a:ext cx="836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6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89"/>
            <a:ext cx="304761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812"/>
            <a:ext cx="304761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74738"/>
            <a:ext cx="276190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4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4325" y="1044911"/>
            <a:ext cx="291341" cy="28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430" y="4763392"/>
            <a:ext cx="264028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3932"/>
            <a:ext cx="304761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551"/>
            <a:ext cx="34285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71324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5424"/>
            <a:ext cx="304761" cy="30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24" y="548680"/>
            <a:ext cx="10344552" cy="623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15525"/>
            <a:ext cx="10800000" cy="356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791899"/>
            <a:ext cx="304761" cy="3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7772"/>
            <a:ext cx="342857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78608"/>
            <a:ext cx="342857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95984"/>
            <a:ext cx="342857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081155"/>
            <a:ext cx="27619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383"/>
            <a:ext cx="304761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69210"/>
            <a:ext cx="276190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33978"/>
            <a:ext cx="304761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5042"/>
            <a:ext cx="276190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174578"/>
            <a:ext cx="342857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747849"/>
            <a:ext cx="276190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012"/>
            <a:ext cx="342857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837"/>
            <a:ext cx="304761" cy="3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597"/>
            <a:ext cx="276190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630403"/>
            <a:ext cx="9647619" cy="3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222012"/>
            <a:ext cx="7638095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70" y="3805089"/>
            <a:ext cx="10800000" cy="1207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8163" y="3881289"/>
            <a:ext cx="9762441" cy="43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7374" y="4514273"/>
            <a:ext cx="771428" cy="30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32856"/>
            <a:ext cx="9580572" cy="55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7619" y="2949208"/>
            <a:ext cx="4485714" cy="37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3643758"/>
            <a:ext cx="1466666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4903301"/>
            <a:ext cx="1028572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31637"/>
            <a:ext cx="276190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084735"/>
            <a:ext cx="10800000" cy="109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75208"/>
            <a:ext cx="10800000" cy="325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3270602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4367633"/>
            <a:ext cx="34285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30" y="1062262"/>
            <a:ext cx="847619" cy="4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2400829"/>
            <a:ext cx="1095238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1002" y="3645235"/>
            <a:ext cx="1240855" cy="38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2857" y="1648841"/>
            <a:ext cx="9209143" cy="50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413779"/>
            <a:ext cx="10733333" cy="37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33411"/>
            <a:ext cx="10526664" cy="4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972000"/>
            <a:ext cx="9971430" cy="48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16544"/>
            <a:ext cx="1080000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3" y="2346544"/>
            <a:ext cx="1080000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3" y="2976543"/>
            <a:ext cx="1080000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67619" y="3596997"/>
            <a:ext cx="9771428" cy="38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236542"/>
            <a:ext cx="1080000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232" y="3167598"/>
            <a:ext cx="266205" cy="2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873" y="5252956"/>
            <a:ext cx="284564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898"/>
            <a:ext cx="342857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232087"/>
            <a:ext cx="304761" cy="3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5406349"/>
            <a:ext cx="304761" cy="3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3973479"/>
            <a:ext cx="1400000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5155014"/>
            <a:ext cx="1380952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5698139"/>
            <a:ext cx="847619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